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50" r:id="rId2"/>
    <p:sldMasterId id="2147483652" r:id="rId3"/>
    <p:sldMasterId id="2147483653" r:id="rId4"/>
    <p:sldMasterId id="2147483654" r:id="rId5"/>
    <p:sldMasterId id="2147483655" r:id="rId6"/>
    <p:sldMasterId id="2147483656" r:id="rId7"/>
  </p:sldMasterIdLst>
  <p:notesMasterIdLst>
    <p:notesMasterId r:id="rId50"/>
  </p:notesMasterIdLst>
  <p:sldIdLst>
    <p:sldId id="256" r:id="rId8"/>
    <p:sldId id="258" r:id="rId9"/>
    <p:sldId id="342" r:id="rId10"/>
    <p:sldId id="259" r:id="rId11"/>
    <p:sldId id="262" r:id="rId12"/>
    <p:sldId id="263" r:id="rId13"/>
    <p:sldId id="264" r:id="rId14"/>
    <p:sldId id="338" r:id="rId15"/>
    <p:sldId id="339" r:id="rId16"/>
    <p:sldId id="269" r:id="rId17"/>
    <p:sldId id="279" r:id="rId18"/>
    <p:sldId id="280" r:id="rId19"/>
    <p:sldId id="301" r:id="rId20"/>
    <p:sldId id="302" r:id="rId21"/>
    <p:sldId id="261" r:id="rId22"/>
    <p:sldId id="265" r:id="rId23"/>
    <p:sldId id="303" r:id="rId24"/>
    <p:sldId id="266" r:id="rId25"/>
    <p:sldId id="322" r:id="rId26"/>
    <p:sldId id="323" r:id="rId27"/>
    <p:sldId id="284" r:id="rId28"/>
    <p:sldId id="324" r:id="rId29"/>
    <p:sldId id="325" r:id="rId30"/>
    <p:sldId id="310" r:id="rId31"/>
    <p:sldId id="311" r:id="rId32"/>
    <p:sldId id="285" r:id="rId33"/>
    <p:sldId id="304" r:id="rId34"/>
    <p:sldId id="312" r:id="rId35"/>
    <p:sldId id="305" r:id="rId36"/>
    <p:sldId id="306" r:id="rId37"/>
    <p:sldId id="307" r:id="rId38"/>
    <p:sldId id="309" r:id="rId39"/>
    <p:sldId id="326" r:id="rId40"/>
    <p:sldId id="316" r:id="rId41"/>
    <p:sldId id="327" r:id="rId42"/>
    <p:sldId id="341" r:id="rId43"/>
    <p:sldId id="340" r:id="rId44"/>
    <p:sldId id="317" r:id="rId45"/>
    <p:sldId id="318" r:id="rId46"/>
    <p:sldId id="319" r:id="rId47"/>
    <p:sldId id="320" r:id="rId48"/>
    <p:sldId id="343" r:id="rId49"/>
  </p:sldIdLst>
  <p:sldSz cx="10160000" cy="7620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rgbClr val="000000"/>
        </a:solidFill>
        <a:latin typeface="Arial" charset="0"/>
        <a:ea typeface="ヒラギノ角ゴ ProN W3" charset="0"/>
        <a:cs typeface="ヒラギノ角ゴ ProN W3" charset="0"/>
        <a:sym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rgbClr val="000000"/>
        </a:solidFill>
        <a:latin typeface="Arial" charset="0"/>
        <a:ea typeface="ヒラギノ角ゴ ProN W3" charset="0"/>
        <a:cs typeface="ヒラギノ角ゴ ProN W3" charset="0"/>
        <a:sym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rgbClr val="000000"/>
        </a:solidFill>
        <a:latin typeface="Arial" charset="0"/>
        <a:ea typeface="ヒラギノ角ゴ ProN W3" charset="0"/>
        <a:cs typeface="ヒラギノ角ゴ ProN W3" charset="0"/>
        <a:sym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rgbClr val="000000"/>
        </a:solidFill>
        <a:latin typeface="Arial" charset="0"/>
        <a:ea typeface="ヒラギノ角ゴ ProN W3" charset="0"/>
        <a:cs typeface="ヒラギノ角ゴ ProN W3" charset="0"/>
        <a:sym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rgbClr val="000000"/>
        </a:solidFill>
        <a:latin typeface="Arial" charset="0"/>
        <a:ea typeface="ヒラギノ角ゴ ProN W3" charset="0"/>
        <a:cs typeface="ヒラギノ角ゴ ProN W3" charset="0"/>
        <a:sym typeface="Arial" charset="0"/>
      </a:defRPr>
    </a:lvl5pPr>
    <a:lvl6pPr marL="2286000" algn="l" defTabSz="914400" rtl="0" eaLnBrk="1" latinLnBrk="0" hangingPunct="1">
      <a:defRPr kern="1200">
        <a:solidFill>
          <a:srgbClr val="000000"/>
        </a:solidFill>
        <a:latin typeface="Arial" charset="0"/>
        <a:ea typeface="ヒラギノ角ゴ ProN W3" charset="0"/>
        <a:cs typeface="ヒラギノ角ゴ ProN W3" charset="0"/>
        <a:sym typeface="Arial" charset="0"/>
      </a:defRPr>
    </a:lvl6pPr>
    <a:lvl7pPr marL="2743200" algn="l" defTabSz="914400" rtl="0" eaLnBrk="1" latinLnBrk="0" hangingPunct="1">
      <a:defRPr kern="1200">
        <a:solidFill>
          <a:srgbClr val="000000"/>
        </a:solidFill>
        <a:latin typeface="Arial" charset="0"/>
        <a:ea typeface="ヒラギノ角ゴ ProN W3" charset="0"/>
        <a:cs typeface="ヒラギノ角ゴ ProN W3" charset="0"/>
        <a:sym typeface="Arial" charset="0"/>
      </a:defRPr>
    </a:lvl7pPr>
    <a:lvl8pPr marL="3200400" algn="l" defTabSz="914400" rtl="0" eaLnBrk="1" latinLnBrk="0" hangingPunct="1">
      <a:defRPr kern="1200">
        <a:solidFill>
          <a:srgbClr val="000000"/>
        </a:solidFill>
        <a:latin typeface="Arial" charset="0"/>
        <a:ea typeface="ヒラギノ角ゴ ProN W3" charset="0"/>
        <a:cs typeface="ヒラギノ角ゴ ProN W3" charset="0"/>
        <a:sym typeface="Arial" charset="0"/>
      </a:defRPr>
    </a:lvl8pPr>
    <a:lvl9pPr marL="3657600" algn="l" defTabSz="914400" rtl="0" eaLnBrk="1" latinLnBrk="0" hangingPunct="1">
      <a:defRPr kern="1200">
        <a:solidFill>
          <a:srgbClr val="000000"/>
        </a:solidFill>
        <a:latin typeface="Arial" charset="0"/>
        <a:ea typeface="ヒラギノ角ゴ ProN W3" charset="0"/>
        <a:cs typeface="ヒラギノ角ゴ ProN W3" charset="0"/>
        <a:sym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400">
          <p15:clr>
            <a:srgbClr val="A4A3A4"/>
          </p15:clr>
        </p15:guide>
        <p15:guide id="2" pos="32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09" autoAdjust="0"/>
    <p:restoredTop sz="93656"/>
  </p:normalViewPr>
  <p:slideViewPr>
    <p:cSldViewPr>
      <p:cViewPr>
        <p:scale>
          <a:sx n="137" d="100"/>
          <a:sy n="137" d="100"/>
        </p:scale>
        <p:origin x="2008" y="-128"/>
      </p:cViewPr>
      <p:guideLst>
        <p:guide orient="horz" pos="2400"/>
        <p:guide pos="320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50" Type="http://schemas.openxmlformats.org/officeDocument/2006/relationships/notesMaster" Target="notesMasters/notesMaster1.xml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</file>

<file path=ppt/media/image1.jpeg>
</file>

<file path=ppt/media/image2.jpeg>
</file>

<file path=ppt/media/image3.jpe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753BEF-3288-435F-9423-44B2D3FD7ACC}" type="datetimeFigureOut">
              <a:rPr lang="en-US" smtClean="0"/>
              <a:pPr/>
              <a:t>6/1/17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B5A8B-46D0-4BA2-807F-98C09815639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964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014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10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06323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11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79917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12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7027269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1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4929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429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999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243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298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Taken</a:t>
            </a:r>
            <a:r>
              <a:rPr lang="en-US" baseline="0" dirty="0" smtClean="0"/>
              <a:t> from the official Apache Spark documentation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157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162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06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21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252625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22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674431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algn="r" defTabSz="914400" rtl="1" eaLnBrk="1" latinLnBrk="0" hangingPunct="1"/>
            <a:endParaRPr lang="en-US" dirty="0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23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474891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24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6615814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25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8383494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algn="r" defTabSz="914400" rtl="1" eaLnBrk="1" latinLnBrk="0" hangingPunct="1"/>
            <a:endParaRPr lang="en-US" dirty="0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26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678303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27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22624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28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087900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29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5279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226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30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888899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31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343689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32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9665981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33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890707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34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5419480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35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50305218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36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5655913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37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772184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38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1836146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39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547276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32652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40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70262358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41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25019934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4A7FCC2-A809-4180-9F99-896FE5A71392}" type="slidenum">
              <a:rPr lang="he-IL" smtClean="0"/>
              <a:pPr/>
              <a:t>42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37468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700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310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39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36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B5A8B-46D0-4BA2-807F-98C09815639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38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366963"/>
            <a:ext cx="8636000" cy="16335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8000"/>
            <a:ext cx="7112000" cy="19478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6000" y="304800"/>
            <a:ext cx="2286000" cy="65024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304800"/>
            <a:ext cx="6705600" cy="6502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366963"/>
            <a:ext cx="8636000" cy="16335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8000"/>
            <a:ext cx="7112000" cy="19478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AB17D47-B068-41AA-85D4-18FABCD0001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86F3054-35D2-4FFA-8527-DEBCA54431F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75" y="4895850"/>
            <a:ext cx="8636000" cy="15144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3275" y="3228975"/>
            <a:ext cx="8636000" cy="16668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48B0C91-934C-4F7A-86B3-B7303684D17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62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819EB4A-40B7-4CEC-BD0E-CA3D05CFA1E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704975"/>
            <a:ext cx="4489450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000" y="2416175"/>
            <a:ext cx="4489450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963" y="1704975"/>
            <a:ext cx="4491037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0963" y="2416175"/>
            <a:ext cx="4491037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D9632B8-348C-4FB8-83E3-06A1AFE2DAB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7B25FBA-8B6C-47E0-A3BA-1C8BAB90606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63693E5-6CD3-4484-82C4-667F0B570D5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3213"/>
            <a:ext cx="3343275" cy="12906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1925" y="303213"/>
            <a:ext cx="5680075" cy="650398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0" y="1593850"/>
            <a:ext cx="3343275" cy="5213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81BC7E1-FA58-424E-AA49-56EAAC4FA48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0725" y="5334000"/>
            <a:ext cx="6096000" cy="6302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90725" y="681038"/>
            <a:ext cx="6096000" cy="45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0725" y="5964238"/>
            <a:ext cx="6096000" cy="893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837C6E4-9387-4B32-A3CF-3A51D17B039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73FF755-0E41-407C-8F55-F966A59F67A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6000" y="304800"/>
            <a:ext cx="2286000" cy="65024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304800"/>
            <a:ext cx="6705600" cy="6502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EB879EC-8749-4D0C-B516-B9D5D0F95A6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366963"/>
            <a:ext cx="8636000" cy="16335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8000"/>
            <a:ext cx="7112000" cy="19478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FFF38E4-5C4A-4848-B250-C2FAC6E5919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13AA3C-B17E-4811-B62D-593D9B92C69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75" y="4895850"/>
            <a:ext cx="8636000" cy="15144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3275" y="3228975"/>
            <a:ext cx="8636000" cy="16668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572FD77-8CE7-4D31-9E04-5BC3419E17E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62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9DE071E-CF0C-4C5C-85A9-7C95B876948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704975"/>
            <a:ext cx="4489450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000" y="2416175"/>
            <a:ext cx="4489450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963" y="1704975"/>
            <a:ext cx="4491037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0963" y="2416175"/>
            <a:ext cx="4491037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951CF99-541B-49EB-B774-437F973E43B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2F4908A-94A0-4F80-81CE-BC6ADA5E938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0353A16-ABDD-48B3-806D-E04B4097070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75" y="4895850"/>
            <a:ext cx="8636000" cy="15144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3275" y="3228975"/>
            <a:ext cx="8636000" cy="16668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3213"/>
            <a:ext cx="3343275" cy="12906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1925" y="303213"/>
            <a:ext cx="5680075" cy="650398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0" y="1593850"/>
            <a:ext cx="3343275" cy="5213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67A06D5-E613-458E-816F-10565F710B1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0725" y="5334000"/>
            <a:ext cx="6096000" cy="6302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90725" y="681038"/>
            <a:ext cx="6096000" cy="45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0725" y="5964238"/>
            <a:ext cx="6096000" cy="893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1541709-C22D-45EC-9279-0340DA41D5B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ED2A6B9-97B2-4736-A2A4-56431BEE9C1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6000" y="304800"/>
            <a:ext cx="2286000" cy="65024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304800"/>
            <a:ext cx="6705600" cy="6502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6BC181D-DFD4-4288-AC3A-63BE1922116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366963"/>
            <a:ext cx="8636000" cy="16335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8000"/>
            <a:ext cx="7112000" cy="19478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7198241-C63B-45DA-910C-A0D5C47DD2F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3F013C6-7622-4ACB-964C-3C50D056AA2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75" y="4895850"/>
            <a:ext cx="8636000" cy="15144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3275" y="3228975"/>
            <a:ext cx="8636000" cy="16668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092BE71-A31F-4393-A657-0511F56274B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62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8B88C6A-AE5F-4AF5-8E3A-B848E5A0DBD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704975"/>
            <a:ext cx="4489450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000" y="2416175"/>
            <a:ext cx="4489450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963" y="1704975"/>
            <a:ext cx="4491037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0963" y="2416175"/>
            <a:ext cx="4491037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F128824-093E-41C6-B741-F0658CCC081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567B247-D38D-4898-80C6-4D5746B3B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62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C414348-1019-4223-BEC5-214925C6E69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3213"/>
            <a:ext cx="3343275" cy="12906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1925" y="303213"/>
            <a:ext cx="5680075" cy="650398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0" y="1593850"/>
            <a:ext cx="3343275" cy="5213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26DEB4E-82F8-4235-B442-F0E0BC6AC08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0725" y="5334000"/>
            <a:ext cx="6096000" cy="6302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90725" y="681038"/>
            <a:ext cx="6096000" cy="45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0725" y="5964238"/>
            <a:ext cx="6096000" cy="893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0DB0124-3702-490C-ACC9-01C4F013E02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408E68E-21D1-4224-B806-BF98E2B7118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6000" y="304800"/>
            <a:ext cx="2286000" cy="65024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304800"/>
            <a:ext cx="6705600" cy="6502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F5A565C-C43C-4BD2-8705-9689DECBE6F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366963"/>
            <a:ext cx="8636000" cy="16335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8000"/>
            <a:ext cx="7112000" cy="19478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2F5E000-63B2-4897-8B7B-A1B2EE940C0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AE2AF95-E877-4D2E-9845-1C45D82106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75" y="4895850"/>
            <a:ext cx="8636000" cy="15144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3275" y="3228975"/>
            <a:ext cx="8636000" cy="16668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1866BED-3A95-4257-92E5-87E2BD006E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62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A06A2F8-2676-4CE8-9216-908DB556054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704975"/>
            <a:ext cx="4489450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000" y="2416175"/>
            <a:ext cx="4489450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963" y="1704975"/>
            <a:ext cx="4491037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0963" y="2416175"/>
            <a:ext cx="4491037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1F21652-1472-4526-A7D9-D7731B9E8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704975"/>
            <a:ext cx="4489450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000" y="2416175"/>
            <a:ext cx="4489450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963" y="1704975"/>
            <a:ext cx="4491037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0963" y="2416175"/>
            <a:ext cx="4491037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18867FF-B3DF-4D0E-81F9-1D4B9B1A305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0233A21-8D6B-4839-B66A-8E84BF39EC9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3213"/>
            <a:ext cx="3343275" cy="12906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1925" y="303213"/>
            <a:ext cx="5680075" cy="650398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0" y="1593850"/>
            <a:ext cx="3343275" cy="5213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8FD9EFA-9B8D-4FD8-ADCA-644E2D555CE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0725" y="5334000"/>
            <a:ext cx="6096000" cy="6302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90725" y="681038"/>
            <a:ext cx="6096000" cy="45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0725" y="5964238"/>
            <a:ext cx="6096000" cy="893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ABF93FB-40CA-4EA0-983D-C294187202A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143A41B-E44D-4E07-AE3E-7831210F3BB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6000" y="304800"/>
            <a:ext cx="2286000" cy="65024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304800"/>
            <a:ext cx="6705600" cy="6502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E7F4FC5-EC95-4D3D-A971-50C50C26ABC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366963"/>
            <a:ext cx="8636000" cy="16335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8000"/>
            <a:ext cx="7112000" cy="19478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FE078C2-F489-4680-9B5D-5414E4F6983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C2D9356-800B-4868-8950-7BCA021C8D8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75" y="4895850"/>
            <a:ext cx="8636000" cy="15144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3275" y="3228975"/>
            <a:ext cx="8636000" cy="16668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716E463-09CB-4D9F-851D-76AFDE86D36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62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242028B-16FA-4AC6-A3F8-393BC91F84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704975"/>
            <a:ext cx="4489450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000" y="2416175"/>
            <a:ext cx="4489450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963" y="1704975"/>
            <a:ext cx="4491037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0963" y="2416175"/>
            <a:ext cx="4491037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BFFABF2-68E7-4220-BFE5-B98B9063E0E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A59DD7D-123D-460A-AE7E-72A78D659E7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797A3AB-26B4-4EAA-BED3-13B080515A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3213"/>
            <a:ext cx="3343275" cy="12906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1925" y="303213"/>
            <a:ext cx="5680075" cy="650398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0" y="1593850"/>
            <a:ext cx="3343275" cy="5213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886C27E-33D0-4453-A419-54F8508B47C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0725" y="5334000"/>
            <a:ext cx="6096000" cy="6302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90725" y="681038"/>
            <a:ext cx="6096000" cy="45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0725" y="5964238"/>
            <a:ext cx="6096000" cy="893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DC4B35E-8BBC-4CD4-9A2D-7B50F9C849B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168F8B0-947D-4028-8B95-C16E44118E2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6000" y="304800"/>
            <a:ext cx="2286000" cy="65024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304800"/>
            <a:ext cx="6705600" cy="6502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1928A15-CB6C-44DA-B199-987DEBC87E4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2366963"/>
            <a:ext cx="8636000" cy="16335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8000"/>
            <a:ext cx="7112000" cy="19478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75" y="4895850"/>
            <a:ext cx="8636000" cy="15144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3275" y="3228975"/>
            <a:ext cx="8636000" cy="16668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6200" y="1778000"/>
            <a:ext cx="4495800" cy="50292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1704975"/>
            <a:ext cx="4489450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000" y="2416175"/>
            <a:ext cx="4489450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0963" y="1704975"/>
            <a:ext cx="4491037" cy="7112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60963" y="2416175"/>
            <a:ext cx="4491037" cy="43910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3213"/>
            <a:ext cx="3343275" cy="12906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1925" y="303213"/>
            <a:ext cx="5680075" cy="650398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0" y="1593850"/>
            <a:ext cx="3343275" cy="5213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0725" y="5334000"/>
            <a:ext cx="6096000" cy="6302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90725" y="681038"/>
            <a:ext cx="6096000" cy="45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0725" y="5964238"/>
            <a:ext cx="6096000" cy="893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4800"/>
            <a:ext cx="9144000" cy="1270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1778000"/>
            <a:ext cx="9144000" cy="5029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6000" y="304800"/>
            <a:ext cx="2286000" cy="65024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304800"/>
            <a:ext cx="6705600" cy="6502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303213"/>
            <a:ext cx="3343275" cy="12906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1925" y="303213"/>
            <a:ext cx="5680075" cy="650398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0" y="1593850"/>
            <a:ext cx="3343275" cy="5213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0725" y="5334000"/>
            <a:ext cx="6096000" cy="6302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90725" y="681038"/>
            <a:ext cx="6096000" cy="45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90725" y="5964238"/>
            <a:ext cx="6096000" cy="8937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1.jpeg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1.jpeg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3" Type="http://schemas.openxmlformats.org/officeDocument/2006/relationships/image" Target="../media/image3.jpeg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ransition/>
  <p:txStyles>
    <p:titleStyle>
      <a:lvl1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2pPr>
      <a:lvl3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3pPr>
      <a:lvl4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4pPr>
      <a:lvl5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5pPr>
      <a:lvl6pPr marL="5016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6pPr>
      <a:lvl7pPr marL="9588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7pPr>
      <a:lvl8pPr marL="14160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8pPr>
      <a:lvl9pPr marL="18732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9pPr>
    </p:titleStyle>
    <p:bodyStyle>
      <a:lvl1pPr marL="382588" indent="-342900" algn="l" rtl="0" fontAlgn="base">
        <a:spcBef>
          <a:spcPts val="800"/>
        </a:spcBef>
        <a:spcAft>
          <a:spcPct val="0"/>
        </a:spcAft>
        <a:buSzPct val="100000"/>
        <a:buFont typeface="Arial" charset="0"/>
        <a:buChar char="•"/>
        <a:defRPr sz="3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82638" indent="-285750" algn="l" rtl="0" fontAlgn="base">
        <a:spcBef>
          <a:spcPts val="700"/>
        </a:spcBef>
        <a:spcAft>
          <a:spcPct val="0"/>
        </a:spcAft>
        <a:buSzPct val="100000"/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2pPr>
      <a:lvl3pPr marL="1182688" indent="-228600" algn="l" rtl="0" fontAlgn="base">
        <a:spcBef>
          <a:spcPts val="600"/>
        </a:spcBef>
        <a:spcAft>
          <a:spcPct val="0"/>
        </a:spcAft>
        <a:buSzPct val="100000"/>
        <a:buFont typeface="Arial" charset="0"/>
        <a:buChar char="•"/>
        <a:defRPr sz="26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3pPr>
      <a:lvl4pPr marL="1639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4pPr>
      <a:lvl5pPr marL="20970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5pPr>
      <a:lvl6pPr marL="25542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0114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686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925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636363"/>
                </a:solidFill>
                <a:cs typeface="Arial" charset="0"/>
              </a:defRPr>
            </a:lvl1pPr>
          </a:lstStyle>
          <a:p>
            <a:fld id="{573953EA-7091-4684-BC90-9EE6A8BCDA50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ransition/>
  <p:hf hdr="0" ftr="0" dt="0"/>
  <p:txStyles>
    <p:titleStyle>
      <a:lvl1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2pPr>
      <a:lvl3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3pPr>
      <a:lvl4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4pPr>
      <a:lvl5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5pPr>
      <a:lvl6pPr marL="5016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6pPr>
      <a:lvl7pPr marL="9588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7pPr>
      <a:lvl8pPr marL="14160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8pPr>
      <a:lvl9pPr marL="18732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9pPr>
    </p:titleStyle>
    <p:bodyStyle>
      <a:lvl1pPr marL="382588" indent="-342900" algn="l" rtl="0" fontAlgn="base">
        <a:spcBef>
          <a:spcPts val="800"/>
        </a:spcBef>
        <a:spcAft>
          <a:spcPct val="0"/>
        </a:spcAft>
        <a:buSzPct val="100000"/>
        <a:buFont typeface="Arial" charset="0"/>
        <a:buChar char="•"/>
        <a:defRPr sz="3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82638" indent="-285750" algn="l" rtl="0" fontAlgn="base">
        <a:spcBef>
          <a:spcPts val="700"/>
        </a:spcBef>
        <a:spcAft>
          <a:spcPct val="0"/>
        </a:spcAft>
        <a:buSzPct val="100000"/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2pPr>
      <a:lvl3pPr marL="1182688" indent="-228600" algn="l" rtl="0" fontAlgn="base">
        <a:spcBef>
          <a:spcPts val="600"/>
        </a:spcBef>
        <a:spcAft>
          <a:spcPct val="0"/>
        </a:spcAft>
        <a:buSzPct val="100000"/>
        <a:buFont typeface="Arial" charset="0"/>
        <a:buChar char="•"/>
        <a:defRPr sz="26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3pPr>
      <a:lvl4pPr marL="1639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4pPr>
      <a:lvl5pPr marL="20970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5pPr>
      <a:lvl6pPr marL="25542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0114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686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925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5122" name="Picture 2"/>
          <p:cNvPicPr>
            <a:picLocks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5123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2008 </a:t>
            </a:r>
            <a:r>
              <a:rPr lang="en-US" sz="10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LTD</a:t>
            </a:r>
          </a:p>
        </p:txBody>
      </p:sp>
      <p:sp>
        <p:nvSpPr>
          <p:cNvPr id="5124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Test Driven Development</a:t>
            </a:r>
          </a:p>
        </p:txBody>
      </p:sp>
      <p:sp>
        <p:nvSpPr>
          <p:cNvPr id="5125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636363"/>
                </a:solidFill>
                <a:cs typeface="Arial" charset="0"/>
              </a:defRPr>
            </a:lvl1pPr>
          </a:lstStyle>
          <a:p>
            <a:fld id="{7A688908-CCC4-4043-B9B4-578ECF11611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126" name="AutoShape 6"/>
          <p:cNvSpPr>
            <a:spLocks/>
          </p:cNvSpPr>
          <p:nvPr/>
        </p:nvSpPr>
        <p:spPr bwMode="auto">
          <a:xfrm>
            <a:off x="914400" y="3429000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009900"/>
              </a:gs>
              <a:gs pos="100000">
                <a:srgbClr val="F7F797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27" name="AutoShape 7"/>
          <p:cNvSpPr>
            <a:spLocks/>
          </p:cNvSpPr>
          <p:nvPr/>
        </p:nvSpPr>
        <p:spPr bwMode="auto">
          <a:xfrm>
            <a:off x="914400" y="4267200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FF6600"/>
              </a:gs>
              <a:gs pos="100000">
                <a:srgbClr val="FBF2B3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28" name="AutoShape 8"/>
          <p:cNvSpPr>
            <a:spLocks/>
          </p:cNvSpPr>
          <p:nvPr/>
        </p:nvSpPr>
        <p:spPr bwMode="auto">
          <a:xfrm>
            <a:off x="914400" y="5105400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0066FF"/>
              </a:gs>
              <a:gs pos="100000">
                <a:srgbClr val="C1F1FB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29" name="AutoShape 9"/>
          <p:cNvSpPr>
            <a:spLocks/>
          </p:cNvSpPr>
          <p:nvPr/>
        </p:nvSpPr>
        <p:spPr bwMode="auto">
          <a:xfrm flipH="1">
            <a:off x="2438400" y="3419475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009900"/>
              </a:gs>
              <a:gs pos="100000">
                <a:srgbClr val="F7F797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30" name="AutoShape 10"/>
          <p:cNvSpPr>
            <a:spLocks/>
          </p:cNvSpPr>
          <p:nvPr/>
        </p:nvSpPr>
        <p:spPr bwMode="auto">
          <a:xfrm flipH="1">
            <a:off x="2438400" y="4257675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FF6600"/>
              </a:gs>
              <a:gs pos="100000">
                <a:srgbClr val="FBF2B3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31" name="AutoShape 11"/>
          <p:cNvSpPr>
            <a:spLocks/>
          </p:cNvSpPr>
          <p:nvPr/>
        </p:nvSpPr>
        <p:spPr bwMode="auto">
          <a:xfrm flipH="1">
            <a:off x="2438400" y="5095875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0066FF"/>
              </a:gs>
              <a:gs pos="100000">
                <a:srgbClr val="C1F1FB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32" name="AutoShape 12"/>
          <p:cNvSpPr>
            <a:spLocks/>
          </p:cNvSpPr>
          <p:nvPr/>
        </p:nvSpPr>
        <p:spPr bwMode="auto">
          <a:xfrm rot="5400000" flipH="1">
            <a:off x="3560763" y="3602037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009900"/>
              </a:gs>
              <a:gs pos="100000">
                <a:srgbClr val="F7F797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33" name="AutoShape 13"/>
          <p:cNvSpPr>
            <a:spLocks/>
          </p:cNvSpPr>
          <p:nvPr/>
        </p:nvSpPr>
        <p:spPr bwMode="auto">
          <a:xfrm rot="5400000" flipH="1">
            <a:off x="4398963" y="3602037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FF6600"/>
              </a:gs>
              <a:gs pos="100000">
                <a:srgbClr val="FBF2B3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34" name="AutoShape 14"/>
          <p:cNvSpPr>
            <a:spLocks/>
          </p:cNvSpPr>
          <p:nvPr/>
        </p:nvSpPr>
        <p:spPr bwMode="auto">
          <a:xfrm rot="5400000" flipH="1">
            <a:off x="5313363" y="3602037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0066FF"/>
              </a:gs>
              <a:gs pos="100000">
                <a:srgbClr val="C1F1FB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35" name="AutoShape 15"/>
          <p:cNvSpPr>
            <a:spLocks/>
          </p:cNvSpPr>
          <p:nvPr/>
        </p:nvSpPr>
        <p:spPr bwMode="auto">
          <a:xfrm rot="5400000">
            <a:off x="3560763" y="5126037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F7F797"/>
              </a:gs>
              <a:gs pos="100000">
                <a:srgbClr val="009900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36" name="AutoShape 16"/>
          <p:cNvSpPr>
            <a:spLocks/>
          </p:cNvSpPr>
          <p:nvPr/>
        </p:nvSpPr>
        <p:spPr bwMode="auto">
          <a:xfrm rot="5400000">
            <a:off x="4398963" y="5126037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FBF2B3"/>
              </a:gs>
              <a:gs pos="100000">
                <a:srgbClr val="FF6600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37" name="AutoShape 17"/>
          <p:cNvSpPr>
            <a:spLocks/>
          </p:cNvSpPr>
          <p:nvPr/>
        </p:nvSpPr>
        <p:spPr bwMode="auto">
          <a:xfrm rot="5400000">
            <a:off x="5313363" y="5126037"/>
            <a:ext cx="1295400" cy="644525"/>
          </a:xfrm>
          <a:prstGeom prst="rightArrow">
            <a:avLst>
              <a:gd name="adj1" fmla="val 50000"/>
              <a:gd name="adj2" fmla="val 50246"/>
            </a:avLst>
          </a:prstGeom>
          <a:gradFill rotWithShape="0">
            <a:gsLst>
              <a:gs pos="0">
                <a:srgbClr val="C1F1FB"/>
              </a:gs>
              <a:gs pos="100000">
                <a:srgbClr val="0066FF"/>
              </a:gs>
            </a:gsLst>
            <a:lin ang="5400000" scaled="1"/>
          </a:gradFill>
          <a:ln w="12700">
            <a:solidFill>
              <a:srgbClr val="80808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ransition/>
  <p:hf hdr="0" ftr="0" dt="0"/>
  <p:txStyles>
    <p:titleStyle>
      <a:lvl1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2pPr>
      <a:lvl3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3pPr>
      <a:lvl4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4pPr>
      <a:lvl5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5pPr>
      <a:lvl6pPr marL="5016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6pPr>
      <a:lvl7pPr marL="9588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7pPr>
      <a:lvl8pPr marL="14160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8pPr>
      <a:lvl9pPr marL="18732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9pPr>
    </p:titleStyle>
    <p:bodyStyle>
      <a:lvl1pPr marL="382588" indent="-342900" algn="l" rtl="0" fontAlgn="base">
        <a:spcBef>
          <a:spcPts val="800"/>
        </a:spcBef>
        <a:spcAft>
          <a:spcPct val="0"/>
        </a:spcAft>
        <a:buSzPct val="100000"/>
        <a:buFont typeface="Arial" charset="0"/>
        <a:buChar char="•"/>
        <a:defRPr sz="3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82638" indent="-285750" algn="l" rtl="0" fontAlgn="base">
        <a:spcBef>
          <a:spcPts val="700"/>
        </a:spcBef>
        <a:spcAft>
          <a:spcPct val="0"/>
        </a:spcAft>
        <a:buSzPct val="100000"/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2pPr>
      <a:lvl3pPr marL="1182688" indent="-228600" algn="l" rtl="0" fontAlgn="base">
        <a:spcBef>
          <a:spcPts val="600"/>
        </a:spcBef>
        <a:spcAft>
          <a:spcPct val="0"/>
        </a:spcAft>
        <a:buSzPct val="100000"/>
        <a:buFont typeface="Arial" charset="0"/>
        <a:buChar char="•"/>
        <a:defRPr sz="26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3pPr>
      <a:lvl4pPr marL="1639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4pPr>
      <a:lvl5pPr marL="20970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5pPr>
      <a:lvl6pPr marL="25542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0114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686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925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1"/>
          <p:cNvPicPr>
            <a:picLocks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6146" name="Picture 2"/>
          <p:cNvPicPr>
            <a:picLocks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6147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2008 </a:t>
            </a:r>
            <a:r>
              <a:rPr lang="en-US" sz="10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LTD</a:t>
            </a:r>
          </a:p>
        </p:txBody>
      </p:sp>
      <p:sp>
        <p:nvSpPr>
          <p:cNvPr id="6148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Test Driven Development</a:t>
            </a:r>
          </a:p>
        </p:txBody>
      </p:sp>
      <p:sp>
        <p:nvSpPr>
          <p:cNvPr id="6149" name="Text Box 5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636363"/>
                </a:solidFill>
                <a:cs typeface="Arial" charset="0"/>
              </a:defRPr>
            </a:lvl1pPr>
          </a:lstStyle>
          <a:p>
            <a:fld id="{88C08034-FAD4-4E59-BFEF-EAABA50FA8C7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6150" name="Group 6"/>
          <p:cNvGrpSpPr>
            <a:grpSpLocks/>
          </p:cNvGrpSpPr>
          <p:nvPr/>
        </p:nvGrpSpPr>
        <p:grpSpPr bwMode="auto">
          <a:xfrm>
            <a:off x="381000" y="2057400"/>
            <a:ext cx="1143000" cy="838200"/>
            <a:chOff x="0" y="0"/>
            <a:chExt cx="720" cy="528"/>
          </a:xfrm>
        </p:grpSpPr>
        <p:sp>
          <p:nvSpPr>
            <p:cNvPr id="6151" name="AutoShape 7"/>
            <p:cNvSpPr>
              <a:spLocks/>
            </p:cNvSpPr>
            <p:nvPr/>
          </p:nvSpPr>
          <p:spPr bwMode="auto">
            <a:xfrm>
              <a:off x="0" y="0"/>
              <a:ext cx="720" cy="52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52" name="Rectangle 8"/>
            <p:cNvSpPr>
              <a:spLocks/>
            </p:cNvSpPr>
            <p:nvPr/>
          </p:nvSpPr>
          <p:spPr bwMode="auto">
            <a:xfrm>
              <a:off x="68" y="172"/>
              <a:ext cx="583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88167" bIns="38100" anchor="ctr">
              <a:spAutoFit/>
            </a:bodyPr>
            <a:lstStyle/>
            <a:p>
              <a:pPr marL="11113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6153" name="Group 9"/>
          <p:cNvGrpSpPr>
            <a:grpSpLocks/>
          </p:cNvGrpSpPr>
          <p:nvPr/>
        </p:nvGrpSpPr>
        <p:grpSpPr bwMode="auto">
          <a:xfrm>
            <a:off x="1676400" y="2057400"/>
            <a:ext cx="2133600" cy="838200"/>
            <a:chOff x="0" y="0"/>
            <a:chExt cx="1344" cy="528"/>
          </a:xfrm>
        </p:grpSpPr>
        <p:sp>
          <p:nvSpPr>
            <p:cNvPr id="6154" name="AutoShape 10"/>
            <p:cNvSpPr>
              <a:spLocks/>
            </p:cNvSpPr>
            <p:nvPr/>
          </p:nvSpPr>
          <p:spPr bwMode="auto">
            <a:xfrm>
              <a:off x="0" y="0"/>
              <a:ext cx="1344" cy="52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55" name="Rectangle 11"/>
            <p:cNvSpPr>
              <a:spLocks/>
            </p:cNvSpPr>
            <p:nvPr/>
          </p:nvSpPr>
          <p:spPr bwMode="auto">
            <a:xfrm>
              <a:off x="380" y="172"/>
              <a:ext cx="583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89687" bIns="38100" anchor="ctr">
              <a:spAutoFit/>
            </a:bodyPr>
            <a:lstStyle/>
            <a:p>
              <a:pPr marL="12700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6156" name="Group 12"/>
          <p:cNvGrpSpPr>
            <a:grpSpLocks/>
          </p:cNvGrpSpPr>
          <p:nvPr/>
        </p:nvGrpSpPr>
        <p:grpSpPr bwMode="auto">
          <a:xfrm>
            <a:off x="685800" y="3048000"/>
            <a:ext cx="2133600" cy="1219200"/>
            <a:chOff x="0" y="0"/>
            <a:chExt cx="1344" cy="768"/>
          </a:xfrm>
        </p:grpSpPr>
        <p:sp>
          <p:nvSpPr>
            <p:cNvPr id="6157" name="AutoShape 13"/>
            <p:cNvSpPr>
              <a:spLocks/>
            </p:cNvSpPr>
            <p:nvPr/>
          </p:nvSpPr>
          <p:spPr bwMode="auto">
            <a:xfrm>
              <a:off x="0" y="0"/>
              <a:ext cx="1344" cy="76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58" name="Rectangle 14"/>
            <p:cNvSpPr>
              <a:spLocks/>
            </p:cNvSpPr>
            <p:nvPr/>
          </p:nvSpPr>
          <p:spPr bwMode="auto">
            <a:xfrm>
              <a:off x="380" y="292"/>
              <a:ext cx="583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88890" bIns="38100" anchor="ctr">
              <a:spAutoFit/>
            </a:bodyPr>
            <a:lstStyle/>
            <a:p>
              <a:pPr marL="11113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6159" name="Group 15"/>
          <p:cNvGrpSpPr>
            <a:grpSpLocks/>
          </p:cNvGrpSpPr>
          <p:nvPr/>
        </p:nvGrpSpPr>
        <p:grpSpPr bwMode="auto">
          <a:xfrm>
            <a:off x="4114800" y="2057400"/>
            <a:ext cx="1447800" cy="965200"/>
            <a:chOff x="0" y="0"/>
            <a:chExt cx="911" cy="608"/>
          </a:xfrm>
        </p:grpSpPr>
        <p:sp>
          <p:nvSpPr>
            <p:cNvPr id="6160" name="AutoShape 16"/>
            <p:cNvSpPr>
              <a:spLocks/>
            </p:cNvSpPr>
            <p:nvPr/>
          </p:nvSpPr>
          <p:spPr bwMode="auto">
            <a:xfrm>
              <a:off x="0" y="0"/>
              <a:ext cx="911" cy="60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0" y="0"/>
                  </a:moveTo>
                </a:path>
              </a:pathLst>
            </a:cu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61" name="Rectangle 17"/>
            <p:cNvSpPr>
              <a:spLocks/>
            </p:cNvSpPr>
            <p:nvPr/>
          </p:nvSpPr>
          <p:spPr bwMode="auto">
            <a:xfrm>
              <a:off x="159" y="204"/>
              <a:ext cx="593" cy="200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40639" bIns="0" anchor="ctr">
              <a:spAutoFit/>
            </a:bodyPr>
            <a:lstStyle/>
            <a:p>
              <a:pPr marL="396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6162" name="Group 18"/>
          <p:cNvGrpSpPr>
            <a:grpSpLocks/>
          </p:cNvGrpSpPr>
          <p:nvPr/>
        </p:nvGrpSpPr>
        <p:grpSpPr bwMode="auto">
          <a:xfrm>
            <a:off x="3505200" y="3276600"/>
            <a:ext cx="2286000" cy="1295400"/>
            <a:chOff x="0" y="0"/>
            <a:chExt cx="1440" cy="816"/>
          </a:xfrm>
        </p:grpSpPr>
        <p:sp>
          <p:nvSpPr>
            <p:cNvPr id="6163" name="Oval 19"/>
            <p:cNvSpPr>
              <a:spLocks/>
            </p:cNvSpPr>
            <p:nvPr/>
          </p:nvSpPr>
          <p:spPr bwMode="auto">
            <a:xfrm>
              <a:off x="0" y="0"/>
              <a:ext cx="1440" cy="816"/>
            </a:xfrm>
            <a:prstGeom prst="ellipse">
              <a:avLst/>
            </a:pr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64" name="Rectangle 20"/>
            <p:cNvSpPr>
              <a:spLocks/>
            </p:cNvSpPr>
            <p:nvPr/>
          </p:nvSpPr>
          <p:spPr bwMode="auto">
            <a:xfrm>
              <a:off x="432" y="316"/>
              <a:ext cx="575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78049" bIns="38100" anchor="ctr">
              <a:spAutoFit/>
            </a:bodyPr>
            <a:lstStyle/>
            <a:p>
              <a:pPr marL="15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6165" name="Group 21"/>
          <p:cNvGrpSpPr>
            <a:grpSpLocks/>
          </p:cNvGrpSpPr>
          <p:nvPr/>
        </p:nvGrpSpPr>
        <p:grpSpPr bwMode="auto">
          <a:xfrm>
            <a:off x="6324600" y="1981200"/>
            <a:ext cx="1371600" cy="1371600"/>
            <a:chOff x="0" y="0"/>
            <a:chExt cx="864" cy="864"/>
          </a:xfrm>
        </p:grpSpPr>
        <p:sp>
          <p:nvSpPr>
            <p:cNvPr id="6166" name="Oval 22"/>
            <p:cNvSpPr>
              <a:spLocks/>
            </p:cNvSpPr>
            <p:nvPr/>
          </p:nvSpPr>
          <p:spPr bwMode="auto">
            <a:xfrm>
              <a:off x="0" y="0"/>
              <a:ext cx="864" cy="864"/>
            </a:xfrm>
            <a:prstGeom prst="ellipse">
              <a:avLst/>
            </a:pr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67" name="Rectangle 23"/>
            <p:cNvSpPr>
              <a:spLocks/>
            </p:cNvSpPr>
            <p:nvPr/>
          </p:nvSpPr>
          <p:spPr bwMode="auto">
            <a:xfrm>
              <a:off x="144" y="340"/>
              <a:ext cx="575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78049" bIns="38100" anchor="ctr">
              <a:spAutoFit/>
            </a:bodyPr>
            <a:lstStyle/>
            <a:p>
              <a:pPr marL="15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6168" name="Group 24"/>
          <p:cNvGrpSpPr>
            <a:grpSpLocks/>
          </p:cNvGrpSpPr>
          <p:nvPr/>
        </p:nvGrpSpPr>
        <p:grpSpPr bwMode="auto">
          <a:xfrm>
            <a:off x="6172200" y="3505200"/>
            <a:ext cx="1828800" cy="1828800"/>
            <a:chOff x="0" y="0"/>
            <a:chExt cx="1152" cy="1152"/>
          </a:xfrm>
        </p:grpSpPr>
        <p:sp>
          <p:nvSpPr>
            <p:cNvPr id="6169" name="AutoShape 25"/>
            <p:cNvSpPr>
              <a:spLocks/>
            </p:cNvSpPr>
            <p:nvPr/>
          </p:nvSpPr>
          <p:spPr bwMode="auto">
            <a:xfrm>
              <a:off x="0" y="0"/>
              <a:ext cx="1152" cy="1152"/>
            </a:xfrm>
            <a:prstGeom prst="diamond">
              <a:avLst/>
            </a:pr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70" name="Rectangle 26"/>
            <p:cNvSpPr>
              <a:spLocks/>
            </p:cNvSpPr>
            <p:nvPr/>
          </p:nvSpPr>
          <p:spPr bwMode="auto">
            <a:xfrm>
              <a:off x="291" y="484"/>
              <a:ext cx="569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68580" bIns="38100" anchor="ctr">
              <a:spAutoFit/>
            </a:bodyPr>
            <a:lstStyle/>
            <a:p>
              <a:pPr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6171" name="Group 27"/>
          <p:cNvGrpSpPr>
            <a:grpSpLocks/>
          </p:cNvGrpSpPr>
          <p:nvPr/>
        </p:nvGrpSpPr>
        <p:grpSpPr bwMode="auto">
          <a:xfrm>
            <a:off x="609600" y="4495800"/>
            <a:ext cx="1700213" cy="1470025"/>
            <a:chOff x="0" y="0"/>
            <a:chExt cx="1071" cy="925"/>
          </a:xfrm>
        </p:grpSpPr>
        <p:sp>
          <p:nvSpPr>
            <p:cNvPr id="6172" name="AutoShape 28"/>
            <p:cNvSpPr>
              <a:spLocks/>
            </p:cNvSpPr>
            <p:nvPr/>
          </p:nvSpPr>
          <p:spPr bwMode="auto">
            <a:xfrm>
              <a:off x="0" y="0"/>
              <a:ext cx="1071" cy="92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400" y="0"/>
                  </a:moveTo>
                  <a:lnTo>
                    <a:pt x="0" y="10800"/>
                  </a:lnTo>
                  <a:lnTo>
                    <a:pt x="5400" y="216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  <a:moveTo>
                    <a:pt x="5400" y="0"/>
                  </a:moveTo>
                </a:path>
              </a:pathLst>
            </a:cu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73" name="Rectangle 29"/>
            <p:cNvSpPr>
              <a:spLocks/>
            </p:cNvSpPr>
            <p:nvPr/>
          </p:nvSpPr>
          <p:spPr bwMode="auto">
            <a:xfrm>
              <a:off x="248" y="371"/>
              <a:ext cx="574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76199" bIns="38100" anchor="ctr">
              <a:spAutoFit/>
            </a:bodyPr>
            <a:lstStyle/>
            <a:p>
              <a:pPr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6174" name="Group 30"/>
          <p:cNvGrpSpPr>
            <a:grpSpLocks/>
          </p:cNvGrpSpPr>
          <p:nvPr/>
        </p:nvGrpSpPr>
        <p:grpSpPr bwMode="auto">
          <a:xfrm>
            <a:off x="2371725" y="4572000"/>
            <a:ext cx="2112963" cy="2108200"/>
            <a:chOff x="0" y="0"/>
            <a:chExt cx="1331" cy="1328"/>
          </a:xfrm>
        </p:grpSpPr>
        <p:sp>
          <p:nvSpPr>
            <p:cNvPr id="6175" name="AutoShape 31"/>
            <p:cNvSpPr>
              <a:spLocks/>
            </p:cNvSpPr>
            <p:nvPr/>
          </p:nvSpPr>
          <p:spPr bwMode="auto">
            <a:xfrm>
              <a:off x="89" y="0"/>
              <a:ext cx="1152" cy="996"/>
            </a:xfrm>
            <a:prstGeom prst="triangle">
              <a:avLst>
                <a:gd name="adj" fmla="val 50000"/>
              </a:avLst>
            </a:pr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76" name="Rectangle 32"/>
            <p:cNvSpPr>
              <a:spLocks/>
            </p:cNvSpPr>
            <p:nvPr/>
          </p:nvSpPr>
          <p:spPr bwMode="auto">
            <a:xfrm>
              <a:off x="384" y="912"/>
              <a:ext cx="562" cy="168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25400" tIns="25400" rIns="68580" bIns="25400" anchor="ctr">
              <a:spAutoFit/>
            </a:bodyPr>
            <a:lstStyle/>
            <a:p>
              <a:pPr marL="17463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6177" name="Group 33"/>
          <p:cNvGrpSpPr>
            <a:grpSpLocks/>
          </p:cNvGrpSpPr>
          <p:nvPr/>
        </p:nvGrpSpPr>
        <p:grpSpPr bwMode="auto">
          <a:xfrm>
            <a:off x="4572000" y="4876800"/>
            <a:ext cx="1295400" cy="1295400"/>
            <a:chOff x="0" y="0"/>
            <a:chExt cx="816" cy="816"/>
          </a:xfrm>
        </p:grpSpPr>
        <p:sp>
          <p:nvSpPr>
            <p:cNvPr id="6178" name="AutoShape 34"/>
            <p:cNvSpPr>
              <a:spLocks/>
            </p:cNvSpPr>
            <p:nvPr/>
          </p:nvSpPr>
          <p:spPr bwMode="auto">
            <a:xfrm>
              <a:off x="0" y="0"/>
              <a:ext cx="816" cy="81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18900" y="21600"/>
                  </a:lnTo>
                  <a:lnTo>
                    <a:pt x="21600" y="18900"/>
                  </a:lnTo>
                  <a:lnTo>
                    <a:pt x="21600" y="0"/>
                  </a:lnTo>
                  <a:close/>
                  <a:moveTo>
                    <a:pt x="0" y="0"/>
                  </a:moveTo>
                </a:path>
              </a:pathLst>
            </a:custGeom>
            <a:gradFill rotWithShape="0">
              <a:gsLst>
                <a:gs pos="0">
                  <a:srgbClr val="009900"/>
                </a:gs>
                <a:gs pos="100000">
                  <a:srgbClr val="F7F797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79" name="AutoShape 35"/>
            <p:cNvSpPr>
              <a:spLocks/>
            </p:cNvSpPr>
            <p:nvPr/>
          </p:nvSpPr>
          <p:spPr bwMode="auto">
            <a:xfrm>
              <a:off x="714" y="714"/>
              <a:ext cx="102" cy="10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5584" y="736"/>
                  </a:lnTo>
                  <a:cubicBezTo>
                    <a:pt x="7752" y="4048"/>
                    <a:pt x="13496" y="4048"/>
                    <a:pt x="21600" y="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chemeClr val="accent1"/>
            </a:solidFill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80" name="AutoShape 36"/>
            <p:cNvSpPr>
              <a:spLocks/>
            </p:cNvSpPr>
            <p:nvPr/>
          </p:nvSpPr>
          <p:spPr bwMode="auto">
            <a:xfrm>
              <a:off x="714" y="714"/>
              <a:ext cx="102" cy="10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5584" y="736"/>
                  </a:lnTo>
                  <a:cubicBezTo>
                    <a:pt x="7752" y="4048"/>
                    <a:pt x="13496" y="4048"/>
                    <a:pt x="21600" y="0"/>
                  </a:cubicBezTo>
                </a:path>
              </a:pathLst>
            </a:custGeom>
            <a:noFill/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81" name="Rectangle 37"/>
            <p:cNvSpPr>
              <a:spLocks/>
            </p:cNvSpPr>
            <p:nvPr/>
          </p:nvSpPr>
          <p:spPr bwMode="auto">
            <a:xfrm>
              <a:off x="115" y="274"/>
              <a:ext cx="585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bIns="38100" anchor="ctr">
              <a:spAutoFit/>
            </a:bodyPr>
            <a:lstStyle/>
            <a:p>
              <a:pPr marL="142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ransition/>
  <p:hf hdr="0" ftr="0" dt="0"/>
  <p:txStyles>
    <p:titleStyle>
      <a:lvl1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2pPr>
      <a:lvl3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3pPr>
      <a:lvl4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4pPr>
      <a:lvl5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5pPr>
      <a:lvl6pPr marL="5016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6pPr>
      <a:lvl7pPr marL="9588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7pPr>
      <a:lvl8pPr marL="14160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8pPr>
      <a:lvl9pPr marL="18732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9pPr>
    </p:titleStyle>
    <p:bodyStyle>
      <a:lvl1pPr marL="382588" indent="-342900" algn="l" rtl="0" fontAlgn="base">
        <a:spcBef>
          <a:spcPts val="800"/>
        </a:spcBef>
        <a:spcAft>
          <a:spcPct val="0"/>
        </a:spcAft>
        <a:buSzPct val="100000"/>
        <a:buFont typeface="Arial" charset="0"/>
        <a:buChar char="•"/>
        <a:defRPr sz="3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82638" indent="-285750" algn="l" rtl="0" fontAlgn="base">
        <a:spcBef>
          <a:spcPts val="700"/>
        </a:spcBef>
        <a:spcAft>
          <a:spcPct val="0"/>
        </a:spcAft>
        <a:buSzPct val="100000"/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2pPr>
      <a:lvl3pPr marL="1182688" indent="-228600" algn="l" rtl="0" fontAlgn="base">
        <a:spcBef>
          <a:spcPts val="600"/>
        </a:spcBef>
        <a:spcAft>
          <a:spcPct val="0"/>
        </a:spcAft>
        <a:buSzPct val="100000"/>
        <a:buFont typeface="Arial" charset="0"/>
        <a:buChar char="•"/>
        <a:defRPr sz="26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3pPr>
      <a:lvl4pPr marL="1639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4pPr>
      <a:lvl5pPr marL="20970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5pPr>
      <a:lvl6pPr marL="25542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0114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686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925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9" name="Picture 1"/>
          <p:cNvPicPr>
            <a:picLocks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7170" name="Rectangle 2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2008 </a:t>
            </a:r>
            <a:r>
              <a:rPr lang="en-US" sz="10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LTD</a:t>
            </a:r>
          </a:p>
        </p:txBody>
      </p:sp>
      <p:sp>
        <p:nvSpPr>
          <p:cNvPr id="7171" name="Rectangle 3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Test Driven Development</a:t>
            </a:r>
          </a:p>
        </p:txBody>
      </p:sp>
      <p:sp>
        <p:nvSpPr>
          <p:cNvPr id="7172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636363"/>
                </a:solidFill>
                <a:cs typeface="Arial" charset="0"/>
              </a:defRPr>
            </a:lvl1pPr>
          </a:lstStyle>
          <a:p>
            <a:fld id="{3FB4902B-D436-4B1C-98BE-0D43C6AC54B3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7173" name="Group 5"/>
          <p:cNvGrpSpPr>
            <a:grpSpLocks/>
          </p:cNvGrpSpPr>
          <p:nvPr/>
        </p:nvGrpSpPr>
        <p:grpSpPr bwMode="auto">
          <a:xfrm>
            <a:off x="381000" y="2057400"/>
            <a:ext cx="1143000" cy="838200"/>
            <a:chOff x="0" y="0"/>
            <a:chExt cx="720" cy="528"/>
          </a:xfrm>
        </p:grpSpPr>
        <p:sp>
          <p:nvSpPr>
            <p:cNvPr id="7174" name="AutoShape 6"/>
            <p:cNvSpPr>
              <a:spLocks/>
            </p:cNvSpPr>
            <p:nvPr/>
          </p:nvSpPr>
          <p:spPr bwMode="auto">
            <a:xfrm>
              <a:off x="0" y="0"/>
              <a:ext cx="720" cy="52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175" name="Rectangle 7"/>
            <p:cNvSpPr>
              <a:spLocks/>
            </p:cNvSpPr>
            <p:nvPr/>
          </p:nvSpPr>
          <p:spPr bwMode="auto">
            <a:xfrm>
              <a:off x="68" y="172"/>
              <a:ext cx="583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88167" bIns="38100" anchor="ctr">
              <a:spAutoFit/>
            </a:bodyPr>
            <a:lstStyle/>
            <a:p>
              <a:pPr marL="11113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7176" name="Group 8"/>
          <p:cNvGrpSpPr>
            <a:grpSpLocks/>
          </p:cNvGrpSpPr>
          <p:nvPr/>
        </p:nvGrpSpPr>
        <p:grpSpPr bwMode="auto">
          <a:xfrm>
            <a:off x="1676400" y="2057400"/>
            <a:ext cx="2133600" cy="838200"/>
            <a:chOff x="0" y="0"/>
            <a:chExt cx="1344" cy="528"/>
          </a:xfrm>
        </p:grpSpPr>
        <p:sp>
          <p:nvSpPr>
            <p:cNvPr id="7177" name="AutoShape 9"/>
            <p:cNvSpPr>
              <a:spLocks/>
            </p:cNvSpPr>
            <p:nvPr/>
          </p:nvSpPr>
          <p:spPr bwMode="auto">
            <a:xfrm>
              <a:off x="0" y="0"/>
              <a:ext cx="1344" cy="52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178" name="Rectangle 10"/>
            <p:cNvSpPr>
              <a:spLocks/>
            </p:cNvSpPr>
            <p:nvPr/>
          </p:nvSpPr>
          <p:spPr bwMode="auto">
            <a:xfrm>
              <a:off x="380" y="172"/>
              <a:ext cx="583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89687" bIns="38100" anchor="ctr">
              <a:spAutoFit/>
            </a:bodyPr>
            <a:lstStyle/>
            <a:p>
              <a:pPr marL="12700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7179" name="Group 11"/>
          <p:cNvGrpSpPr>
            <a:grpSpLocks/>
          </p:cNvGrpSpPr>
          <p:nvPr/>
        </p:nvGrpSpPr>
        <p:grpSpPr bwMode="auto">
          <a:xfrm>
            <a:off x="685800" y="3048000"/>
            <a:ext cx="2133600" cy="1219200"/>
            <a:chOff x="0" y="0"/>
            <a:chExt cx="1344" cy="768"/>
          </a:xfrm>
        </p:grpSpPr>
        <p:sp>
          <p:nvSpPr>
            <p:cNvPr id="7180" name="AutoShape 12"/>
            <p:cNvSpPr>
              <a:spLocks/>
            </p:cNvSpPr>
            <p:nvPr/>
          </p:nvSpPr>
          <p:spPr bwMode="auto">
            <a:xfrm>
              <a:off x="0" y="0"/>
              <a:ext cx="1344" cy="76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181" name="Rectangle 13"/>
            <p:cNvSpPr>
              <a:spLocks/>
            </p:cNvSpPr>
            <p:nvPr/>
          </p:nvSpPr>
          <p:spPr bwMode="auto">
            <a:xfrm>
              <a:off x="380" y="292"/>
              <a:ext cx="583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88890" bIns="38100" anchor="ctr">
              <a:spAutoFit/>
            </a:bodyPr>
            <a:lstStyle/>
            <a:p>
              <a:pPr marL="11113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7182" name="Group 14"/>
          <p:cNvGrpSpPr>
            <a:grpSpLocks/>
          </p:cNvGrpSpPr>
          <p:nvPr/>
        </p:nvGrpSpPr>
        <p:grpSpPr bwMode="auto">
          <a:xfrm>
            <a:off x="4114800" y="2057400"/>
            <a:ext cx="1447800" cy="965200"/>
            <a:chOff x="0" y="0"/>
            <a:chExt cx="911" cy="608"/>
          </a:xfrm>
        </p:grpSpPr>
        <p:sp>
          <p:nvSpPr>
            <p:cNvPr id="7183" name="AutoShape 15"/>
            <p:cNvSpPr>
              <a:spLocks/>
            </p:cNvSpPr>
            <p:nvPr/>
          </p:nvSpPr>
          <p:spPr bwMode="auto">
            <a:xfrm>
              <a:off x="0" y="0"/>
              <a:ext cx="911" cy="60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0" y="0"/>
                  </a:moveTo>
                </a:path>
              </a:pathLst>
            </a:cu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184" name="Rectangle 16"/>
            <p:cNvSpPr>
              <a:spLocks/>
            </p:cNvSpPr>
            <p:nvPr/>
          </p:nvSpPr>
          <p:spPr bwMode="auto">
            <a:xfrm>
              <a:off x="159" y="204"/>
              <a:ext cx="593" cy="200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40639" bIns="0" anchor="ctr">
              <a:spAutoFit/>
            </a:bodyPr>
            <a:lstStyle/>
            <a:p>
              <a:pPr marL="396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7185" name="Group 17"/>
          <p:cNvGrpSpPr>
            <a:grpSpLocks/>
          </p:cNvGrpSpPr>
          <p:nvPr/>
        </p:nvGrpSpPr>
        <p:grpSpPr bwMode="auto">
          <a:xfrm>
            <a:off x="3505200" y="3276600"/>
            <a:ext cx="2286000" cy="1295400"/>
            <a:chOff x="0" y="0"/>
            <a:chExt cx="1440" cy="816"/>
          </a:xfrm>
        </p:grpSpPr>
        <p:sp>
          <p:nvSpPr>
            <p:cNvPr id="7186" name="Oval 18"/>
            <p:cNvSpPr>
              <a:spLocks/>
            </p:cNvSpPr>
            <p:nvPr/>
          </p:nvSpPr>
          <p:spPr bwMode="auto">
            <a:xfrm>
              <a:off x="0" y="0"/>
              <a:ext cx="1440" cy="816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187" name="Rectangle 19"/>
            <p:cNvSpPr>
              <a:spLocks/>
            </p:cNvSpPr>
            <p:nvPr/>
          </p:nvSpPr>
          <p:spPr bwMode="auto">
            <a:xfrm>
              <a:off x="432" y="316"/>
              <a:ext cx="575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78049" bIns="38100" anchor="ctr">
              <a:spAutoFit/>
            </a:bodyPr>
            <a:lstStyle/>
            <a:p>
              <a:pPr marL="15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7188" name="Group 20"/>
          <p:cNvGrpSpPr>
            <a:grpSpLocks/>
          </p:cNvGrpSpPr>
          <p:nvPr/>
        </p:nvGrpSpPr>
        <p:grpSpPr bwMode="auto">
          <a:xfrm>
            <a:off x="6324600" y="1981200"/>
            <a:ext cx="1371600" cy="1371600"/>
            <a:chOff x="0" y="0"/>
            <a:chExt cx="864" cy="864"/>
          </a:xfrm>
        </p:grpSpPr>
        <p:sp>
          <p:nvSpPr>
            <p:cNvPr id="7189" name="Oval 21"/>
            <p:cNvSpPr>
              <a:spLocks/>
            </p:cNvSpPr>
            <p:nvPr/>
          </p:nvSpPr>
          <p:spPr bwMode="auto">
            <a:xfrm>
              <a:off x="0" y="0"/>
              <a:ext cx="864" cy="864"/>
            </a:xfrm>
            <a:prstGeom prst="ellipse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190" name="Rectangle 22"/>
            <p:cNvSpPr>
              <a:spLocks/>
            </p:cNvSpPr>
            <p:nvPr/>
          </p:nvSpPr>
          <p:spPr bwMode="auto">
            <a:xfrm>
              <a:off x="144" y="340"/>
              <a:ext cx="575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78049" bIns="38100" anchor="ctr">
              <a:spAutoFit/>
            </a:bodyPr>
            <a:lstStyle/>
            <a:p>
              <a:pPr marL="15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7191" name="Group 23"/>
          <p:cNvGrpSpPr>
            <a:grpSpLocks/>
          </p:cNvGrpSpPr>
          <p:nvPr/>
        </p:nvGrpSpPr>
        <p:grpSpPr bwMode="auto">
          <a:xfrm>
            <a:off x="6172200" y="3505200"/>
            <a:ext cx="1828800" cy="1828800"/>
            <a:chOff x="0" y="0"/>
            <a:chExt cx="1152" cy="1152"/>
          </a:xfrm>
        </p:grpSpPr>
        <p:sp>
          <p:nvSpPr>
            <p:cNvPr id="7192" name="AutoShape 24"/>
            <p:cNvSpPr>
              <a:spLocks/>
            </p:cNvSpPr>
            <p:nvPr/>
          </p:nvSpPr>
          <p:spPr bwMode="auto">
            <a:xfrm>
              <a:off x="0" y="0"/>
              <a:ext cx="1152" cy="1152"/>
            </a:xfrm>
            <a:prstGeom prst="diamond">
              <a:avLst/>
            </a:pr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193" name="Rectangle 25"/>
            <p:cNvSpPr>
              <a:spLocks/>
            </p:cNvSpPr>
            <p:nvPr/>
          </p:nvSpPr>
          <p:spPr bwMode="auto">
            <a:xfrm>
              <a:off x="291" y="484"/>
              <a:ext cx="569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68580" bIns="38100" anchor="ctr">
              <a:spAutoFit/>
            </a:bodyPr>
            <a:lstStyle/>
            <a:p>
              <a:pPr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7194" name="Group 26"/>
          <p:cNvGrpSpPr>
            <a:grpSpLocks/>
          </p:cNvGrpSpPr>
          <p:nvPr/>
        </p:nvGrpSpPr>
        <p:grpSpPr bwMode="auto">
          <a:xfrm>
            <a:off x="609600" y="4495800"/>
            <a:ext cx="1700213" cy="1470025"/>
            <a:chOff x="0" y="0"/>
            <a:chExt cx="1071" cy="925"/>
          </a:xfrm>
        </p:grpSpPr>
        <p:sp>
          <p:nvSpPr>
            <p:cNvPr id="7195" name="AutoShape 27"/>
            <p:cNvSpPr>
              <a:spLocks/>
            </p:cNvSpPr>
            <p:nvPr/>
          </p:nvSpPr>
          <p:spPr bwMode="auto">
            <a:xfrm>
              <a:off x="0" y="0"/>
              <a:ext cx="1071" cy="92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400" y="0"/>
                  </a:moveTo>
                  <a:lnTo>
                    <a:pt x="0" y="10800"/>
                  </a:lnTo>
                  <a:lnTo>
                    <a:pt x="5400" y="216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  <a:moveTo>
                    <a:pt x="5400" y="0"/>
                  </a:moveTo>
                </a:path>
              </a:pathLst>
            </a:cu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196" name="Rectangle 28"/>
            <p:cNvSpPr>
              <a:spLocks/>
            </p:cNvSpPr>
            <p:nvPr/>
          </p:nvSpPr>
          <p:spPr bwMode="auto">
            <a:xfrm>
              <a:off x="248" y="371"/>
              <a:ext cx="574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76199" bIns="38100" anchor="ctr">
              <a:spAutoFit/>
            </a:bodyPr>
            <a:lstStyle/>
            <a:p>
              <a:pPr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7197" name="Group 29"/>
          <p:cNvGrpSpPr>
            <a:grpSpLocks/>
          </p:cNvGrpSpPr>
          <p:nvPr/>
        </p:nvGrpSpPr>
        <p:grpSpPr bwMode="auto">
          <a:xfrm>
            <a:off x="2371725" y="4572000"/>
            <a:ext cx="2112963" cy="2108200"/>
            <a:chOff x="0" y="0"/>
            <a:chExt cx="1331" cy="1328"/>
          </a:xfrm>
        </p:grpSpPr>
        <p:sp>
          <p:nvSpPr>
            <p:cNvPr id="7198" name="AutoShape 30"/>
            <p:cNvSpPr>
              <a:spLocks/>
            </p:cNvSpPr>
            <p:nvPr/>
          </p:nvSpPr>
          <p:spPr bwMode="auto">
            <a:xfrm>
              <a:off x="89" y="0"/>
              <a:ext cx="1152" cy="996"/>
            </a:xfrm>
            <a:prstGeom prst="triangle">
              <a:avLst>
                <a:gd name="adj" fmla="val 50000"/>
              </a:avLst>
            </a:pr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199" name="Rectangle 31"/>
            <p:cNvSpPr>
              <a:spLocks/>
            </p:cNvSpPr>
            <p:nvPr/>
          </p:nvSpPr>
          <p:spPr bwMode="auto">
            <a:xfrm>
              <a:off x="384" y="912"/>
              <a:ext cx="562" cy="168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25400" tIns="25400" rIns="68580" bIns="25400" anchor="ctr">
              <a:spAutoFit/>
            </a:bodyPr>
            <a:lstStyle/>
            <a:p>
              <a:pPr marL="17463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7200" name="Group 32"/>
          <p:cNvGrpSpPr>
            <a:grpSpLocks/>
          </p:cNvGrpSpPr>
          <p:nvPr/>
        </p:nvGrpSpPr>
        <p:grpSpPr bwMode="auto">
          <a:xfrm>
            <a:off x="4572000" y="4876800"/>
            <a:ext cx="1295400" cy="1295400"/>
            <a:chOff x="0" y="0"/>
            <a:chExt cx="816" cy="816"/>
          </a:xfrm>
        </p:grpSpPr>
        <p:sp>
          <p:nvSpPr>
            <p:cNvPr id="7201" name="AutoShape 33"/>
            <p:cNvSpPr>
              <a:spLocks/>
            </p:cNvSpPr>
            <p:nvPr/>
          </p:nvSpPr>
          <p:spPr bwMode="auto">
            <a:xfrm>
              <a:off x="0" y="0"/>
              <a:ext cx="816" cy="81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18900" y="21600"/>
                  </a:lnTo>
                  <a:lnTo>
                    <a:pt x="21600" y="18900"/>
                  </a:lnTo>
                  <a:lnTo>
                    <a:pt x="21600" y="0"/>
                  </a:lnTo>
                  <a:close/>
                  <a:moveTo>
                    <a:pt x="0" y="0"/>
                  </a:moveTo>
                </a:path>
              </a:pathLst>
            </a:custGeom>
            <a:gradFill rotWithShape="0">
              <a:gsLst>
                <a:gs pos="0">
                  <a:srgbClr val="FF6600"/>
                </a:gs>
                <a:gs pos="100000">
                  <a:srgbClr val="FBF2B3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202" name="AutoShape 34"/>
            <p:cNvSpPr>
              <a:spLocks/>
            </p:cNvSpPr>
            <p:nvPr/>
          </p:nvSpPr>
          <p:spPr bwMode="auto">
            <a:xfrm>
              <a:off x="714" y="714"/>
              <a:ext cx="102" cy="10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5584" y="736"/>
                  </a:lnTo>
                  <a:cubicBezTo>
                    <a:pt x="7752" y="4048"/>
                    <a:pt x="13496" y="4048"/>
                    <a:pt x="21600" y="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chemeClr val="accent1"/>
            </a:solidFill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203" name="AutoShape 35"/>
            <p:cNvSpPr>
              <a:spLocks/>
            </p:cNvSpPr>
            <p:nvPr/>
          </p:nvSpPr>
          <p:spPr bwMode="auto">
            <a:xfrm>
              <a:off x="714" y="714"/>
              <a:ext cx="102" cy="10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5584" y="736"/>
                  </a:lnTo>
                  <a:cubicBezTo>
                    <a:pt x="7752" y="4048"/>
                    <a:pt x="13496" y="4048"/>
                    <a:pt x="21600" y="0"/>
                  </a:cubicBezTo>
                </a:path>
              </a:pathLst>
            </a:custGeom>
            <a:noFill/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204" name="Rectangle 36"/>
            <p:cNvSpPr>
              <a:spLocks/>
            </p:cNvSpPr>
            <p:nvPr/>
          </p:nvSpPr>
          <p:spPr bwMode="auto">
            <a:xfrm>
              <a:off x="115" y="274"/>
              <a:ext cx="585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bIns="38100" anchor="ctr">
              <a:spAutoFit/>
            </a:bodyPr>
            <a:lstStyle/>
            <a:p>
              <a:pPr marL="142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transition/>
  <p:hf hdr="0" ftr="0" dt="0"/>
  <p:txStyles>
    <p:titleStyle>
      <a:lvl1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2pPr>
      <a:lvl3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3pPr>
      <a:lvl4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4pPr>
      <a:lvl5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5pPr>
      <a:lvl6pPr marL="5016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6pPr>
      <a:lvl7pPr marL="9588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7pPr>
      <a:lvl8pPr marL="14160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8pPr>
      <a:lvl9pPr marL="18732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9pPr>
    </p:titleStyle>
    <p:bodyStyle>
      <a:lvl1pPr marL="382588" indent="-342900" algn="l" rtl="0" fontAlgn="base">
        <a:spcBef>
          <a:spcPts val="800"/>
        </a:spcBef>
        <a:spcAft>
          <a:spcPct val="0"/>
        </a:spcAft>
        <a:buSzPct val="100000"/>
        <a:buFont typeface="Arial" charset="0"/>
        <a:buChar char="•"/>
        <a:defRPr sz="3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82638" indent="-285750" algn="l" rtl="0" fontAlgn="base">
        <a:spcBef>
          <a:spcPts val="700"/>
        </a:spcBef>
        <a:spcAft>
          <a:spcPct val="0"/>
        </a:spcAft>
        <a:buSzPct val="100000"/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2pPr>
      <a:lvl3pPr marL="1182688" indent="-228600" algn="l" rtl="0" fontAlgn="base">
        <a:spcBef>
          <a:spcPts val="600"/>
        </a:spcBef>
        <a:spcAft>
          <a:spcPct val="0"/>
        </a:spcAft>
        <a:buSzPct val="100000"/>
        <a:buFont typeface="Arial" charset="0"/>
        <a:buChar char="•"/>
        <a:defRPr sz="26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3pPr>
      <a:lvl4pPr marL="1639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4pPr>
      <a:lvl5pPr marL="20970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5pPr>
      <a:lvl6pPr marL="25542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0114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686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925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1"/>
          <p:cNvPicPr>
            <a:picLocks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8194" name="Rectangle 2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2008 </a:t>
            </a:r>
            <a:r>
              <a:rPr lang="en-US" sz="10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LTD</a:t>
            </a:r>
          </a:p>
        </p:txBody>
      </p:sp>
      <p:sp>
        <p:nvSpPr>
          <p:cNvPr id="8195" name="Rectangle 3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Test Driven Development</a:t>
            </a:r>
          </a:p>
        </p:txBody>
      </p:sp>
      <p:sp>
        <p:nvSpPr>
          <p:cNvPr id="8196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636363"/>
                </a:solidFill>
                <a:cs typeface="Arial" charset="0"/>
              </a:defRPr>
            </a:lvl1pPr>
          </a:lstStyle>
          <a:p>
            <a:fld id="{02383FE4-4EF0-45E2-AE88-20A46971FDFE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8197" name="Group 5"/>
          <p:cNvGrpSpPr>
            <a:grpSpLocks/>
          </p:cNvGrpSpPr>
          <p:nvPr/>
        </p:nvGrpSpPr>
        <p:grpSpPr bwMode="auto">
          <a:xfrm>
            <a:off x="381000" y="2057400"/>
            <a:ext cx="1143000" cy="838200"/>
            <a:chOff x="0" y="0"/>
            <a:chExt cx="720" cy="528"/>
          </a:xfrm>
        </p:grpSpPr>
        <p:sp>
          <p:nvSpPr>
            <p:cNvPr id="8198" name="AutoShape 6"/>
            <p:cNvSpPr>
              <a:spLocks/>
            </p:cNvSpPr>
            <p:nvPr/>
          </p:nvSpPr>
          <p:spPr bwMode="auto">
            <a:xfrm>
              <a:off x="0" y="0"/>
              <a:ext cx="720" cy="52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199" name="Rectangle 7"/>
            <p:cNvSpPr>
              <a:spLocks/>
            </p:cNvSpPr>
            <p:nvPr/>
          </p:nvSpPr>
          <p:spPr bwMode="auto">
            <a:xfrm>
              <a:off x="68" y="172"/>
              <a:ext cx="583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88167" bIns="38100" anchor="ctr">
              <a:spAutoFit/>
            </a:bodyPr>
            <a:lstStyle/>
            <a:p>
              <a:pPr marL="11113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8200" name="Group 8"/>
          <p:cNvGrpSpPr>
            <a:grpSpLocks/>
          </p:cNvGrpSpPr>
          <p:nvPr/>
        </p:nvGrpSpPr>
        <p:grpSpPr bwMode="auto">
          <a:xfrm>
            <a:off x="1676400" y="2057400"/>
            <a:ext cx="2133600" cy="838200"/>
            <a:chOff x="0" y="0"/>
            <a:chExt cx="1344" cy="528"/>
          </a:xfrm>
        </p:grpSpPr>
        <p:sp>
          <p:nvSpPr>
            <p:cNvPr id="8201" name="AutoShape 9"/>
            <p:cNvSpPr>
              <a:spLocks/>
            </p:cNvSpPr>
            <p:nvPr/>
          </p:nvSpPr>
          <p:spPr bwMode="auto">
            <a:xfrm>
              <a:off x="0" y="0"/>
              <a:ext cx="1344" cy="52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02" name="Rectangle 10"/>
            <p:cNvSpPr>
              <a:spLocks/>
            </p:cNvSpPr>
            <p:nvPr/>
          </p:nvSpPr>
          <p:spPr bwMode="auto">
            <a:xfrm>
              <a:off x="380" y="172"/>
              <a:ext cx="583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89687" bIns="38100" anchor="ctr">
              <a:spAutoFit/>
            </a:bodyPr>
            <a:lstStyle/>
            <a:p>
              <a:pPr marL="12700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8203" name="Group 11"/>
          <p:cNvGrpSpPr>
            <a:grpSpLocks/>
          </p:cNvGrpSpPr>
          <p:nvPr/>
        </p:nvGrpSpPr>
        <p:grpSpPr bwMode="auto">
          <a:xfrm>
            <a:off x="685800" y="3048000"/>
            <a:ext cx="2133600" cy="1219200"/>
            <a:chOff x="0" y="0"/>
            <a:chExt cx="1344" cy="768"/>
          </a:xfrm>
        </p:grpSpPr>
        <p:sp>
          <p:nvSpPr>
            <p:cNvPr id="8204" name="AutoShape 12"/>
            <p:cNvSpPr>
              <a:spLocks/>
            </p:cNvSpPr>
            <p:nvPr/>
          </p:nvSpPr>
          <p:spPr bwMode="auto">
            <a:xfrm>
              <a:off x="0" y="0"/>
              <a:ext cx="1344" cy="76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05" name="Rectangle 13"/>
            <p:cNvSpPr>
              <a:spLocks/>
            </p:cNvSpPr>
            <p:nvPr/>
          </p:nvSpPr>
          <p:spPr bwMode="auto">
            <a:xfrm>
              <a:off x="380" y="292"/>
              <a:ext cx="583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88890" bIns="38100" anchor="ctr">
              <a:spAutoFit/>
            </a:bodyPr>
            <a:lstStyle/>
            <a:p>
              <a:pPr marL="11113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8206" name="Group 14"/>
          <p:cNvGrpSpPr>
            <a:grpSpLocks/>
          </p:cNvGrpSpPr>
          <p:nvPr/>
        </p:nvGrpSpPr>
        <p:grpSpPr bwMode="auto">
          <a:xfrm>
            <a:off x="4114800" y="2057400"/>
            <a:ext cx="1447800" cy="965200"/>
            <a:chOff x="0" y="0"/>
            <a:chExt cx="911" cy="608"/>
          </a:xfrm>
        </p:grpSpPr>
        <p:sp>
          <p:nvSpPr>
            <p:cNvPr id="8207" name="AutoShape 15"/>
            <p:cNvSpPr>
              <a:spLocks/>
            </p:cNvSpPr>
            <p:nvPr/>
          </p:nvSpPr>
          <p:spPr bwMode="auto">
            <a:xfrm>
              <a:off x="0" y="0"/>
              <a:ext cx="911" cy="60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0" y="0"/>
                  </a:moveTo>
                </a:path>
              </a:pathLst>
            </a:cu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08" name="Rectangle 16"/>
            <p:cNvSpPr>
              <a:spLocks/>
            </p:cNvSpPr>
            <p:nvPr/>
          </p:nvSpPr>
          <p:spPr bwMode="auto">
            <a:xfrm>
              <a:off x="159" y="204"/>
              <a:ext cx="593" cy="200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40639" bIns="0" anchor="ctr">
              <a:spAutoFit/>
            </a:bodyPr>
            <a:lstStyle/>
            <a:p>
              <a:pPr marL="396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8209" name="Group 17"/>
          <p:cNvGrpSpPr>
            <a:grpSpLocks/>
          </p:cNvGrpSpPr>
          <p:nvPr/>
        </p:nvGrpSpPr>
        <p:grpSpPr bwMode="auto">
          <a:xfrm>
            <a:off x="3505200" y="3276600"/>
            <a:ext cx="2286000" cy="1295400"/>
            <a:chOff x="0" y="0"/>
            <a:chExt cx="1440" cy="816"/>
          </a:xfrm>
        </p:grpSpPr>
        <p:sp>
          <p:nvSpPr>
            <p:cNvPr id="8210" name="Oval 18"/>
            <p:cNvSpPr>
              <a:spLocks/>
            </p:cNvSpPr>
            <p:nvPr/>
          </p:nvSpPr>
          <p:spPr bwMode="auto">
            <a:xfrm>
              <a:off x="0" y="0"/>
              <a:ext cx="1440" cy="816"/>
            </a:xfrm>
            <a:prstGeom prst="ellipse">
              <a:avLst/>
            </a:pr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11" name="Rectangle 19"/>
            <p:cNvSpPr>
              <a:spLocks/>
            </p:cNvSpPr>
            <p:nvPr/>
          </p:nvSpPr>
          <p:spPr bwMode="auto">
            <a:xfrm>
              <a:off x="432" y="316"/>
              <a:ext cx="575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78049" bIns="38100" anchor="ctr">
              <a:spAutoFit/>
            </a:bodyPr>
            <a:lstStyle/>
            <a:p>
              <a:pPr marL="15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8212" name="Group 20"/>
          <p:cNvGrpSpPr>
            <a:grpSpLocks/>
          </p:cNvGrpSpPr>
          <p:nvPr/>
        </p:nvGrpSpPr>
        <p:grpSpPr bwMode="auto">
          <a:xfrm>
            <a:off x="6324600" y="1981200"/>
            <a:ext cx="1371600" cy="1371600"/>
            <a:chOff x="0" y="0"/>
            <a:chExt cx="864" cy="864"/>
          </a:xfrm>
        </p:grpSpPr>
        <p:sp>
          <p:nvSpPr>
            <p:cNvPr id="8213" name="Oval 21"/>
            <p:cNvSpPr>
              <a:spLocks/>
            </p:cNvSpPr>
            <p:nvPr/>
          </p:nvSpPr>
          <p:spPr bwMode="auto">
            <a:xfrm>
              <a:off x="0" y="0"/>
              <a:ext cx="864" cy="864"/>
            </a:xfrm>
            <a:prstGeom prst="ellipse">
              <a:avLst/>
            </a:pr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14" name="Rectangle 22"/>
            <p:cNvSpPr>
              <a:spLocks/>
            </p:cNvSpPr>
            <p:nvPr/>
          </p:nvSpPr>
          <p:spPr bwMode="auto">
            <a:xfrm>
              <a:off x="144" y="340"/>
              <a:ext cx="575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78049" bIns="38100" anchor="ctr">
              <a:spAutoFit/>
            </a:bodyPr>
            <a:lstStyle/>
            <a:p>
              <a:pPr marL="15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8215" name="Group 23"/>
          <p:cNvGrpSpPr>
            <a:grpSpLocks/>
          </p:cNvGrpSpPr>
          <p:nvPr/>
        </p:nvGrpSpPr>
        <p:grpSpPr bwMode="auto">
          <a:xfrm>
            <a:off x="6172200" y="3505200"/>
            <a:ext cx="1828800" cy="1828800"/>
            <a:chOff x="0" y="0"/>
            <a:chExt cx="1152" cy="1152"/>
          </a:xfrm>
        </p:grpSpPr>
        <p:sp>
          <p:nvSpPr>
            <p:cNvPr id="8216" name="AutoShape 24"/>
            <p:cNvSpPr>
              <a:spLocks/>
            </p:cNvSpPr>
            <p:nvPr/>
          </p:nvSpPr>
          <p:spPr bwMode="auto">
            <a:xfrm>
              <a:off x="0" y="0"/>
              <a:ext cx="1152" cy="1152"/>
            </a:xfrm>
            <a:prstGeom prst="diamond">
              <a:avLst/>
            </a:pr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17" name="Rectangle 25"/>
            <p:cNvSpPr>
              <a:spLocks/>
            </p:cNvSpPr>
            <p:nvPr/>
          </p:nvSpPr>
          <p:spPr bwMode="auto">
            <a:xfrm>
              <a:off x="291" y="484"/>
              <a:ext cx="569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68580" bIns="38100" anchor="ctr">
              <a:spAutoFit/>
            </a:bodyPr>
            <a:lstStyle/>
            <a:p>
              <a:pPr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8218" name="Group 26"/>
          <p:cNvGrpSpPr>
            <a:grpSpLocks/>
          </p:cNvGrpSpPr>
          <p:nvPr/>
        </p:nvGrpSpPr>
        <p:grpSpPr bwMode="auto">
          <a:xfrm>
            <a:off x="609600" y="4495800"/>
            <a:ext cx="1700213" cy="1470025"/>
            <a:chOff x="0" y="0"/>
            <a:chExt cx="1071" cy="925"/>
          </a:xfrm>
        </p:grpSpPr>
        <p:sp>
          <p:nvSpPr>
            <p:cNvPr id="8219" name="AutoShape 27"/>
            <p:cNvSpPr>
              <a:spLocks/>
            </p:cNvSpPr>
            <p:nvPr/>
          </p:nvSpPr>
          <p:spPr bwMode="auto">
            <a:xfrm>
              <a:off x="0" y="0"/>
              <a:ext cx="1071" cy="92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5400" y="0"/>
                  </a:moveTo>
                  <a:lnTo>
                    <a:pt x="0" y="10800"/>
                  </a:lnTo>
                  <a:lnTo>
                    <a:pt x="5400" y="21600"/>
                  </a:lnTo>
                  <a:lnTo>
                    <a:pt x="16200" y="21600"/>
                  </a:lnTo>
                  <a:lnTo>
                    <a:pt x="21600" y="10800"/>
                  </a:lnTo>
                  <a:lnTo>
                    <a:pt x="16200" y="0"/>
                  </a:lnTo>
                  <a:close/>
                  <a:moveTo>
                    <a:pt x="5400" y="0"/>
                  </a:moveTo>
                </a:path>
              </a:pathLst>
            </a:cu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20" name="Rectangle 28"/>
            <p:cNvSpPr>
              <a:spLocks/>
            </p:cNvSpPr>
            <p:nvPr/>
          </p:nvSpPr>
          <p:spPr bwMode="auto">
            <a:xfrm>
              <a:off x="248" y="371"/>
              <a:ext cx="574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76199" bIns="38100" anchor="ctr">
              <a:spAutoFit/>
            </a:bodyPr>
            <a:lstStyle/>
            <a:p>
              <a:pPr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8221" name="Group 29"/>
          <p:cNvGrpSpPr>
            <a:grpSpLocks/>
          </p:cNvGrpSpPr>
          <p:nvPr/>
        </p:nvGrpSpPr>
        <p:grpSpPr bwMode="auto">
          <a:xfrm>
            <a:off x="2371725" y="4572000"/>
            <a:ext cx="2112963" cy="2108200"/>
            <a:chOff x="0" y="0"/>
            <a:chExt cx="1331" cy="1328"/>
          </a:xfrm>
        </p:grpSpPr>
        <p:sp>
          <p:nvSpPr>
            <p:cNvPr id="8222" name="AutoShape 30"/>
            <p:cNvSpPr>
              <a:spLocks/>
            </p:cNvSpPr>
            <p:nvPr/>
          </p:nvSpPr>
          <p:spPr bwMode="auto">
            <a:xfrm>
              <a:off x="89" y="0"/>
              <a:ext cx="1152" cy="996"/>
            </a:xfrm>
            <a:prstGeom prst="triangle">
              <a:avLst>
                <a:gd name="adj" fmla="val 50000"/>
              </a:avLst>
            </a:pr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23" name="Rectangle 31"/>
            <p:cNvSpPr>
              <a:spLocks/>
            </p:cNvSpPr>
            <p:nvPr/>
          </p:nvSpPr>
          <p:spPr bwMode="auto">
            <a:xfrm>
              <a:off x="384" y="912"/>
              <a:ext cx="562" cy="168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25400" tIns="25400" rIns="68580" bIns="25400" anchor="ctr">
              <a:spAutoFit/>
            </a:bodyPr>
            <a:lstStyle/>
            <a:p>
              <a:pPr marL="17463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  <p:grpSp>
        <p:nvGrpSpPr>
          <p:cNvPr id="8224" name="Group 32"/>
          <p:cNvGrpSpPr>
            <a:grpSpLocks/>
          </p:cNvGrpSpPr>
          <p:nvPr/>
        </p:nvGrpSpPr>
        <p:grpSpPr bwMode="auto">
          <a:xfrm>
            <a:off x="4572000" y="4876800"/>
            <a:ext cx="1295400" cy="1295400"/>
            <a:chOff x="0" y="0"/>
            <a:chExt cx="816" cy="816"/>
          </a:xfrm>
        </p:grpSpPr>
        <p:sp>
          <p:nvSpPr>
            <p:cNvPr id="8225" name="AutoShape 33"/>
            <p:cNvSpPr>
              <a:spLocks/>
            </p:cNvSpPr>
            <p:nvPr/>
          </p:nvSpPr>
          <p:spPr bwMode="auto">
            <a:xfrm>
              <a:off x="0" y="0"/>
              <a:ext cx="816" cy="81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18900" y="21600"/>
                  </a:lnTo>
                  <a:lnTo>
                    <a:pt x="21600" y="18900"/>
                  </a:lnTo>
                  <a:lnTo>
                    <a:pt x="21600" y="0"/>
                  </a:lnTo>
                  <a:close/>
                  <a:moveTo>
                    <a:pt x="0" y="0"/>
                  </a:moveTo>
                </a:path>
              </a:pathLst>
            </a:custGeom>
            <a:gradFill rotWithShape="0">
              <a:gsLst>
                <a:gs pos="0">
                  <a:srgbClr val="0066FF"/>
                </a:gs>
                <a:gs pos="100000">
                  <a:srgbClr val="C1F1FB"/>
                </a:gs>
              </a:gsLst>
              <a:lin ang="5400000" scaled="1"/>
            </a:gradFill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26" name="AutoShape 34"/>
            <p:cNvSpPr>
              <a:spLocks/>
            </p:cNvSpPr>
            <p:nvPr/>
          </p:nvSpPr>
          <p:spPr bwMode="auto">
            <a:xfrm>
              <a:off x="714" y="714"/>
              <a:ext cx="102" cy="10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5584" y="736"/>
                  </a:lnTo>
                  <a:cubicBezTo>
                    <a:pt x="7752" y="4048"/>
                    <a:pt x="13496" y="4048"/>
                    <a:pt x="21600" y="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chemeClr val="accent1"/>
            </a:solidFill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27" name="AutoShape 35"/>
            <p:cNvSpPr>
              <a:spLocks/>
            </p:cNvSpPr>
            <p:nvPr/>
          </p:nvSpPr>
          <p:spPr bwMode="auto">
            <a:xfrm>
              <a:off x="714" y="714"/>
              <a:ext cx="102" cy="10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5584" y="736"/>
                  </a:lnTo>
                  <a:cubicBezTo>
                    <a:pt x="7752" y="4048"/>
                    <a:pt x="13496" y="4048"/>
                    <a:pt x="21600" y="0"/>
                  </a:cubicBezTo>
                </a:path>
              </a:pathLst>
            </a:custGeom>
            <a:noFill/>
            <a:ln w="12700">
              <a:solidFill>
                <a:srgbClr val="808080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28" name="Rectangle 36"/>
            <p:cNvSpPr>
              <a:spLocks/>
            </p:cNvSpPr>
            <p:nvPr/>
          </p:nvSpPr>
          <p:spPr bwMode="auto">
            <a:xfrm>
              <a:off x="115" y="274"/>
              <a:ext cx="585" cy="184"/>
            </a:xfrm>
            <a:prstGeom prst="rect">
              <a:avLst/>
            </a:prstGeom>
            <a:noFill/>
            <a:ln w="12700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bIns="38100" anchor="ctr">
              <a:spAutoFit/>
            </a:bodyPr>
            <a:lstStyle/>
            <a:p>
              <a:pPr marL="14288" algn="ctr"/>
              <a:r>
                <a:rPr lang="en-US" sz="1400">
                  <a:solidFill>
                    <a:srgbClr val="FFFFFF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Verdana" charset="0"/>
                  <a:ea typeface="Verdana" charset="0"/>
                  <a:cs typeface="Verdana" charset="0"/>
                  <a:sym typeface="Verdana" charset="0"/>
                </a:rPr>
                <a:t>Text text</a:t>
              </a: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transition/>
  <p:hf hdr="0" ftr="0" dt="0"/>
  <p:txStyles>
    <p:titleStyle>
      <a:lvl1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2pPr>
      <a:lvl3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3pPr>
      <a:lvl4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4pPr>
      <a:lvl5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5pPr>
      <a:lvl6pPr marL="5016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6pPr>
      <a:lvl7pPr marL="9588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7pPr>
      <a:lvl8pPr marL="14160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8pPr>
      <a:lvl9pPr marL="18732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9pPr>
    </p:titleStyle>
    <p:bodyStyle>
      <a:lvl1pPr marL="382588" indent="-342900" algn="l" rtl="0" fontAlgn="base">
        <a:spcBef>
          <a:spcPts val="800"/>
        </a:spcBef>
        <a:spcAft>
          <a:spcPct val="0"/>
        </a:spcAft>
        <a:buSzPct val="100000"/>
        <a:buFont typeface="Arial" charset="0"/>
        <a:buChar char="•"/>
        <a:defRPr sz="3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82638" indent="-285750" algn="l" rtl="0" fontAlgn="base">
        <a:spcBef>
          <a:spcPts val="700"/>
        </a:spcBef>
        <a:spcAft>
          <a:spcPct val="0"/>
        </a:spcAft>
        <a:buSzPct val="100000"/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2pPr>
      <a:lvl3pPr marL="1182688" indent="-228600" algn="l" rtl="0" fontAlgn="base">
        <a:spcBef>
          <a:spcPts val="600"/>
        </a:spcBef>
        <a:spcAft>
          <a:spcPct val="0"/>
        </a:spcAft>
        <a:buSzPct val="100000"/>
        <a:buFont typeface="Arial" charset="0"/>
        <a:buChar char="•"/>
        <a:defRPr sz="26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3pPr>
      <a:lvl4pPr marL="1639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4pPr>
      <a:lvl5pPr marL="20970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5pPr>
      <a:lvl6pPr marL="25542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0114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686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925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/>
          <p:cNvPicPr>
            <a:picLocks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38100" y="31750"/>
            <a:ext cx="10071100" cy="7556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18" name="Picture 2"/>
          <p:cNvPicPr>
            <a:picLocks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19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2008 </a:t>
            </a:r>
            <a:r>
              <a:rPr lang="en-US" sz="10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LTD</a:t>
            </a:r>
          </a:p>
        </p:txBody>
      </p:sp>
      <p:sp>
        <p:nvSpPr>
          <p:cNvPr id="9220" name="Rectangle 4"/>
          <p:cNvSpPr>
            <a:spLocks/>
          </p:cNvSpPr>
          <p:nvPr/>
        </p:nvSpPr>
        <p:spPr bwMode="auto">
          <a:xfrm>
            <a:off x="5918200" y="3452813"/>
            <a:ext cx="2882900" cy="10795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 algn="ctr">
              <a:spcBef>
                <a:spcPts val="4050"/>
              </a:spcBef>
            </a:pPr>
            <a:r>
              <a:rPr lang="en-US" sz="6400" b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End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ransition/>
  <p:txStyles>
    <p:titleStyle>
      <a:lvl1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2pPr>
      <a:lvl3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3pPr>
      <a:lvl4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4pPr>
      <a:lvl5pPr marL="444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5pPr>
      <a:lvl6pPr marL="5016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6pPr>
      <a:lvl7pPr marL="9588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7pPr>
      <a:lvl8pPr marL="14160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8pPr>
      <a:lvl9pPr marL="1873250" algn="ctr" rtl="0" fontAlgn="base">
        <a:spcBef>
          <a:spcPct val="0"/>
        </a:spcBef>
        <a:spcAft>
          <a:spcPct val="0"/>
        </a:spcAft>
        <a:defRPr sz="4800">
          <a:solidFill>
            <a:schemeClr val="tx1"/>
          </a:solidFill>
          <a:latin typeface="Arial" charset="0"/>
          <a:ea typeface="ヒラギノ角ゴ ProN W3" charset="0"/>
          <a:cs typeface="ヒラギノ角ゴ ProN W3" charset="0"/>
          <a:sym typeface="Arial" charset="0"/>
        </a:defRPr>
      </a:lvl9pPr>
    </p:titleStyle>
    <p:bodyStyle>
      <a:lvl1pPr marL="382588" indent="-342900" algn="l" rtl="0" fontAlgn="base">
        <a:spcBef>
          <a:spcPts val="800"/>
        </a:spcBef>
        <a:spcAft>
          <a:spcPct val="0"/>
        </a:spcAft>
        <a:buSzPct val="100000"/>
        <a:buFont typeface="Arial" charset="0"/>
        <a:buChar char="•"/>
        <a:defRPr sz="3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82638" indent="-285750" algn="l" rtl="0" fontAlgn="base">
        <a:spcBef>
          <a:spcPts val="700"/>
        </a:spcBef>
        <a:spcAft>
          <a:spcPct val="0"/>
        </a:spcAft>
        <a:buSzPct val="100000"/>
        <a:buFont typeface="Arial" charset="0"/>
        <a:buChar char="–"/>
        <a:defRPr sz="2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2pPr>
      <a:lvl3pPr marL="1182688" indent="-228600" algn="l" rtl="0" fontAlgn="base">
        <a:spcBef>
          <a:spcPts val="600"/>
        </a:spcBef>
        <a:spcAft>
          <a:spcPct val="0"/>
        </a:spcAft>
        <a:buSzPct val="100000"/>
        <a:buFont typeface="Arial" charset="0"/>
        <a:buChar char="•"/>
        <a:defRPr sz="26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3pPr>
      <a:lvl4pPr marL="1639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4pPr>
      <a:lvl5pPr marL="20970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5pPr>
      <a:lvl6pPr marL="25542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0114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686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925888" indent="-228600" algn="l" rtl="0" fontAlgn="base">
        <a:spcBef>
          <a:spcPts val="500"/>
        </a:spcBef>
        <a:spcAft>
          <a:spcPct val="0"/>
        </a:spcAft>
        <a:buSzPct val="100000"/>
        <a:buFont typeface="Arial" charset="0"/>
        <a:buChar char="»"/>
        <a:defRPr sz="20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hyperlink" Target="http://spark.apache.org/docs/latest/programming-guide.html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" y="31750"/>
            <a:ext cx="10071100" cy="7556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0242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0243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0245" name="Rectangle 5"/>
          <p:cNvSpPr>
            <a:spLocks/>
          </p:cNvSpPr>
          <p:nvPr/>
        </p:nvSpPr>
        <p:spPr bwMode="auto">
          <a:xfrm>
            <a:off x="2705100" y="1549400"/>
            <a:ext cx="7112000" cy="8128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2700"/>
              </a:spcBef>
            </a:pPr>
            <a:r>
              <a:rPr lang="en-US" sz="42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Python Spark Intro </a:t>
            </a:r>
            <a:br>
              <a:rPr lang="en-US" sz="42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</a:br>
            <a:r>
              <a:rPr lang="en-US" sz="42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	for Data Science</a:t>
            </a:r>
            <a:endParaRPr lang="en-US" sz="4200" b="1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10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Map-reduce was introduced by Google and it is an interface that can break a task to sub-tasks distribute them to be executed in parallel (map) , and aggregate the results (reduce).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Between the Map and Reduce parts, an alternative phase called ‘shuffle’ can be introduced.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In the Shuffle phase, the output of the Map operations is sorted and aggregated for the Reduce part.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Map-Reduce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10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0342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11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The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Mapper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represents the logic to be done on a key/value pair of input.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It returns an intermediary key/value output.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It’s like the ‘select’ clause from SQL (with simple ‘where’).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Transformations in Spark (e.g.: map,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flatMap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, filter).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Mapper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11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3265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12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The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mapper’s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logic should be idempotent (i.e., without side effects).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Should be pure functional.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Functions that are passed to Spark are passed with their closure (dependent variables, classes, etc..)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(approach also recommended to all code).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Side Effects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12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9249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13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You can create an RDD from a collection:</a:t>
            </a:r>
          </a:p>
          <a:p>
            <a:pPr marL="44450" lvl="1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</a:pP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	</a:t>
            </a:r>
            <a:r>
              <a:rPr lang="en-US" sz="22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sc.parallelize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(list)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Takes a sequence from the </a:t>
            </a: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driver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and distributes it across the nodes.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Note, the distribution is lazy so be careful with mutable collections!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Important, if it’s a range collection, use the </a:t>
            </a:r>
            <a:r>
              <a:rPr lang="en-US" sz="2200" i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range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method as it </a:t>
            </a: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does not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create the collection on the driver.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RDD from Collection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13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6935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14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Spark supports reading files, directories and compressed files.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The following out-of-the-box methods: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textFile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retrieving an </a:t>
            </a:r>
            <a:r>
              <a:rPr lang="en-US" sz="2200" i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RDD[String]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(lines).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wholeTextFiles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retrieving an RDD[(String, String)] with filename and content.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sequenceFile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Hadoop sequence files RDD[(K,V)].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RDD from File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14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7313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15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The following (selected) methods evaluate the RDD (not lazy):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collect()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returns an </a:t>
            </a:r>
            <a:r>
              <a:rPr lang="en-US" sz="2200" i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list 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containing all the elements of the RDD. This is the main method that evaluates the RDD.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count()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returns the number of the elements in the RDD.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first()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returns the first element of the RDD.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foreach</a:t>
            </a: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(f)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performs the function on each element of the RDD.</a:t>
            </a:r>
            <a:endParaRPr lang="en-US" sz="2200" u="sng" dirty="0" smtClean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endParaRPr lang="en-US" sz="2200" u="sng" dirty="0" smtClean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RDD Actions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15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6542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16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isEmpty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evaluates the RDD.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max/min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reduce((T,T) =&gt; T)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– parallel reduction.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take(n)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returns the first n elements.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takeSample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().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takeOrdered</a:t>
            </a: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(n)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returns the first (smallest) n elements.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top(n)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returns the first (largest) n elements.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endParaRPr lang="en-US" sz="2200" u="sng" dirty="0" smtClean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RDD Actions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16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4940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17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countByKey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– for pair RDDs.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save*File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.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RDD Actions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17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28490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18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Most of the other methods of the RDD are lazy.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I.e., they create a new RDD with meta-data.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Transformations are divided to two main types: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Those who shuffle 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And those who don</a:t>
            </a:r>
            <a:r>
              <a:rPr lang="mr-IN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’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 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RDD Transformations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18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2556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19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b="1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map(</a:t>
            </a:r>
            <a:r>
              <a:rPr lang="en-US" sz="2200" b="1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func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)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- Return 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a new distributed dataset formed by passing each element of the source through a function </a:t>
            </a:r>
            <a:r>
              <a:rPr lang="en-US" sz="22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func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. 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filter(</a:t>
            </a:r>
            <a:r>
              <a:rPr lang="en-US" sz="2200" b="1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func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) 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- Return 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a new dataset formed by selecting those elements of the source on which </a:t>
            </a:r>
            <a:r>
              <a:rPr lang="en-US" sz="22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func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returns true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b="1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flatMap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(</a:t>
            </a:r>
            <a:r>
              <a:rPr lang="en-US" sz="2200" b="1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func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)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- Similar 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to map, but each input item can be mapped to 0 or more output items (so </a:t>
            </a:r>
            <a:r>
              <a:rPr lang="en-US" sz="22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func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should return a </a:t>
            </a:r>
            <a:r>
              <a:rPr lang="en-US" sz="22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Seq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rather than a single item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).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Transformations without shuffle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19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498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2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Spark is a cluster computing engine.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pitchFamily="34" charset="0"/>
              </a:rPr>
              <a:t>Alex Landa 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pitchFamily="34" charset="0"/>
              </a:rPr>
              <a:t>Father of two 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Wingdings"/>
              </a:rPr>
              <a:t> 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pitchFamily="34" charset="0"/>
              </a:rPr>
              <a:t>Problem solver at </a:t>
            </a:r>
            <a:r>
              <a:rPr lang="en-US" sz="22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pitchFamily="34" charset="0"/>
              </a:rPr>
              <a:t>Trainologic</a:t>
            </a:r>
            <a:endParaRPr lang="en-US" sz="22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pitchFamily="34" charset="0"/>
            </a:endParaRP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pitchFamily="34" charset="0"/>
              </a:rPr>
              <a:t>BigData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pitchFamily="34" charset="0"/>
              </a:rPr>
              <a:t>, Scala, Python, Java, DevOps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pitchFamily="34" charset="0"/>
              </a:rPr>
              <a:t>Been over 12 years in the software industry: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pitchFamily="34" charset="0"/>
              </a:rPr>
              <a:t>Developer, Researcher, Team lead and Architect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pitchFamily="34" charset="0"/>
              </a:rPr>
              <a:t>Served in 8200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Who am I?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2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9201" y="2303662"/>
            <a:ext cx="2295524" cy="1291232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20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b="1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mapPartitions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(</a:t>
            </a:r>
            <a:r>
              <a:rPr lang="en-US" sz="2200" b="1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func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) - 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Similar 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to map, but runs separately on each partition (block) of the RDD, so </a:t>
            </a:r>
            <a:r>
              <a:rPr lang="en-US" sz="2200" dirty="0" err="1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func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must be of type Iterator&lt;T&gt; =&gt; Iterator&lt;U&gt; when running on an RDD of type T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.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Transformations without shuffle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20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70400" y="6529837"/>
            <a:ext cx="5627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*Taken </a:t>
            </a:r>
            <a:r>
              <a:rPr lang="en-US" dirty="0"/>
              <a:t>from the official Apache Spark documentation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6161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21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Shuffle operations repartition the data across the network.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Can be very expensive operations in Spark.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You must be aware where and why shuffle happens.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Order is not guaranteed inside a partition.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Popular operations that cause shuffle are: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groupBy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*,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reduceBy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*, sort*,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aggregateBy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* and join/intersect operations on multiple RDDs.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Shuffle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21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1016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22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b="1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distinct([</a:t>
            </a:r>
            <a:r>
              <a:rPr lang="en-US" sz="2200" b="1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numTasks</a:t>
            </a:r>
            <a:r>
              <a:rPr lang="en-US" sz="2200" b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])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- Return 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 new dataset that contains the distinct elements of the source dataset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b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groupByKey</a:t>
            </a:r>
            <a:r>
              <a:rPr lang="en-US" sz="2200" b="1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([</a:t>
            </a:r>
            <a:r>
              <a:rPr lang="en-US" sz="2200" b="1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numTasks</a:t>
            </a:r>
            <a:r>
              <a:rPr lang="en-US" sz="2200" b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])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- When 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called on a dataset of (K, V) pairs, returns a dataset of (K, </a:t>
            </a:r>
            <a:r>
              <a:rPr lang="en-US" sz="2200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Iterable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&lt;V&gt;) pairs. </a:t>
            </a: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b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reduceByKey</a:t>
            </a:r>
            <a:r>
              <a:rPr lang="en-US" sz="2200" b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</a:t>
            </a:r>
            <a:r>
              <a:rPr lang="en-US" sz="2200" b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func</a:t>
            </a:r>
            <a:r>
              <a:rPr lang="en-US" sz="2200" b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, [</a:t>
            </a:r>
            <a:r>
              <a:rPr lang="en-US" sz="2200" b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numTasks</a:t>
            </a:r>
            <a:r>
              <a:rPr lang="en-US" sz="2200" b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])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	</a:t>
            </a:r>
            <a:r>
              <a:rPr lang="he-IL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-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When 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called on a dataset of (K, V) pairs, returns a dataset of (K, V) pairs where the values for each key are aggregated using the given reduce function </a:t>
            </a:r>
            <a:r>
              <a:rPr lang="en-US" sz="2200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func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, which must be of type (V,V) =&gt; V. </a:t>
            </a: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Shuffle transformations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22</a:t>
            </a:fld>
            <a:endParaRPr lang="en-US" sz="1400">
              <a:solidFill>
                <a:srgbClr val="636363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70400" y="6529837"/>
            <a:ext cx="5627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*Taken </a:t>
            </a:r>
            <a:r>
              <a:rPr lang="en-US" dirty="0"/>
              <a:t>from the official Apache Spark documentation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7748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23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b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join(</a:t>
            </a:r>
            <a:r>
              <a:rPr lang="en-US" sz="2200" b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otherDataset</a:t>
            </a:r>
            <a:r>
              <a:rPr lang="en-US" sz="2200" b="1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, [</a:t>
            </a:r>
            <a:r>
              <a:rPr lang="en-US" sz="2200" b="1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numTasks</a:t>
            </a:r>
            <a:r>
              <a:rPr lang="en-US" sz="2200" b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])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- When 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called on datasets of type (K, V) and (K, W), returns a dataset of (K, (V, W)) pairs with all pairs of elements for each key. </a:t>
            </a:r>
            <a:r>
              <a:rPr lang="en-US" sz="2200" b="1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Outer joins are supported through </a:t>
            </a:r>
            <a:r>
              <a:rPr lang="en-US" sz="2200" b="1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leftOuterJoin</a:t>
            </a:r>
            <a:r>
              <a:rPr lang="en-US" sz="2200" b="1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, </a:t>
            </a:r>
            <a:r>
              <a:rPr lang="en-US" sz="2200" b="1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rightOuterJoin</a:t>
            </a:r>
            <a:r>
              <a:rPr lang="en-US" sz="2200" b="1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, and </a:t>
            </a:r>
            <a:r>
              <a:rPr lang="en-US" sz="2200" b="1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fullOuterJoin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Sort,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SortByKey</a:t>
            </a:r>
            <a:r>
              <a:rPr lang="mr-IN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…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More at 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  <a:hlinkClick r:id="rId5"/>
              </a:rPr>
              <a:t>http://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  <a:hlinkClick r:id="rId5"/>
              </a:rPr>
              <a:t>spark.apache.org/docs/latest/programming-guide.html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Shuffle transformations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23</a:t>
            </a:fld>
            <a:endParaRPr lang="en-US" sz="1400">
              <a:solidFill>
                <a:srgbClr val="636363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70400" y="6529837"/>
            <a:ext cx="5627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*Taken </a:t>
            </a:r>
            <a:r>
              <a:rPr lang="en-US" dirty="0"/>
              <a:t>from the official Apache Spark documentation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5672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24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 </a:t>
            </a:r>
            <a:r>
              <a:rPr lang="en-US" sz="2200" u="sng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Job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in Spark is an action execution.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Each action is seen in the UI as a job, named after the action method.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 job is split to </a:t>
            </a:r>
            <a:r>
              <a:rPr lang="en-US" sz="2200" u="sng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tasks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(all the transformations).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Tasks are grouped by </a:t>
            </a:r>
            <a:r>
              <a:rPr lang="en-US" sz="2200" u="sng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stages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u="sng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Jobs, Stages and Tasks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24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3018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25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It is important to understand that the shuffle operation is often the expensive part of the execution.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So, everything that can be done without shuffling should stay local.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 stage is a group of tasks that can be run serially on a partition.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u="sng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Stage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25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3044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26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One of the strongest features of Spark is the ability to </a:t>
            </a:r>
            <a:r>
              <a:rPr lang="en-US" sz="2200" u="sng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cache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an RDD.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 can cache the items of the RDD in memory or on disk.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You can avoid expensive re-calculations this way.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The 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cache()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and 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persist()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store the content in memory.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You can provide a different storage level by supplying it to the 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persist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method.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Caching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26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2247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27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You can store the RDD in memory, disk or try in memory and if it fails fallback to disk.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In the memory it can be stored either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deserialized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or serialized.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Note that serialized is more space-efficient but CPU works harder.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You can also specify that the cache will be replicated, resulting in a faster cache in case of partition loss.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Caching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27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6205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28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When using memory as a cache storage, you have the option of either using serialized or de-serialized state.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Serialized state occupies less memory at the expense of more CPU.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However, even in a de-serialized mode, Spark still needs to figure the size of the RDD partition.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 uses the 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SizeEstimator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utility for this purpose.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Sometimes can be quite expensive (for complicated data structures).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In-memory Caching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28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9968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29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Caching is based on LRU.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If you don’t need a cache, remove it with the 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unpersist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()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method.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unpersist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29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1316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3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Spark is a cluster computing engine.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Provides high-level API in Scala, Java, Python and R.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Provides high level tools: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Spark SQL.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MLib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GraphX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Spark Streaming.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3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962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30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 SQL provides a unified engine (catalyst) with 3 APIs: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SQL.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(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untyped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).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Datasets (typed) </a:t>
            </a:r>
            <a:r>
              <a:rPr lang="mr-IN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–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Only Scala and Java for Spark 2.0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 SQL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30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278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31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Originally Spark provided only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is conceptually a table with </a:t>
            </a:r>
            <a:r>
              <a:rPr lang="en-US" sz="2200" u="sng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typed columns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However, it is not typed at compilation.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Starting with Spark 1.6, Datasets were introduced.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Represent a table with columns, but, the row is typed at compilation. 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Datasets can be used in Scala and Java only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DataFrames</a:t>
            </a: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and Datasets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31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3205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32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The entry-point to the Spark SQL.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It doesn’t require a 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SparkContext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(is managed within).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Supports binding to the current thread (Inherited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ThreadLocal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) for use with 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getOrCreate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Supports configuration settings (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SparkConf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, 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app name and master).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SparkSession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32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9792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33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Creating </a:t>
            </a:r>
            <a:r>
              <a:rPr lang="en-US" sz="31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DataFrames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33</a:t>
            </a:fld>
            <a:endParaRPr lang="en-US" sz="1400">
              <a:solidFill>
                <a:srgbClr val="636363"/>
              </a:solidFill>
            </a:endParaRPr>
          </a:p>
        </p:txBody>
      </p:sp>
      <p:sp>
        <p:nvSpPr>
          <p:cNvPr id="10" name="Rectangle 5"/>
          <p:cNvSpPr>
            <a:spLocks/>
          </p:cNvSpPr>
          <p:nvPr/>
        </p:nvSpPr>
        <p:spPr bwMode="auto">
          <a:xfrm>
            <a:off x="1030288" y="23844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are created using spark session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= 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spark.read.json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(“/data/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people.json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”)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= 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spark.read.csv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(“/data/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people.csv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”)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= </a:t>
            </a:r>
            <a:r>
              <a:rPr lang="en-US" sz="2200" i="1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spark.read.x</a:t>
            </a:r>
            <a:r>
              <a:rPr lang="en-US" sz="2200" i="1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.. 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To create a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from an existing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rdd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you have to map it to an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rdd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of Row:</a:t>
            </a:r>
            <a:b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</a:br>
            <a:r>
              <a:rPr lang="en-US" sz="2200" dirty="0">
                <a:solidFill>
                  <a:srgbClr val="646260"/>
                </a:solidFill>
                <a:latin typeface="Verdana" pitchFamily="34" charset="0"/>
              </a:rPr>
              <a:t>...map(lambda </a:t>
            </a:r>
            <a:r>
              <a:rPr lang="en-US" sz="2200" dirty="0" err="1">
                <a:solidFill>
                  <a:srgbClr val="646260"/>
                </a:solidFill>
                <a:latin typeface="Verdana" pitchFamily="34" charset="0"/>
              </a:rPr>
              <a:t>i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</a:rPr>
              <a:t>: Row(single=</a:t>
            </a:r>
            <a:r>
              <a:rPr lang="en-US" sz="2200" dirty="0" err="1">
                <a:solidFill>
                  <a:srgbClr val="646260"/>
                </a:solidFill>
                <a:latin typeface="Verdana" pitchFamily="34" charset="0"/>
              </a:rPr>
              <a:t>i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</a:rPr>
              <a:t>, double=</a:t>
            </a:r>
            <a:r>
              <a:rPr lang="en-US" sz="2200" dirty="0" err="1">
                <a:solidFill>
                  <a:srgbClr val="646260"/>
                </a:solidFill>
                <a:latin typeface="Verdana" pitchFamily="34" charset="0"/>
              </a:rPr>
              <a:t>i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</a:rPr>
              <a:t> ** 2))) 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</a:rPr>
              <a:t>.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</a:rPr>
              <a:t>toDF</a:t>
            </a:r>
            <a:r>
              <a:rPr lang="en-US" sz="2200" smtClean="0">
                <a:solidFill>
                  <a:srgbClr val="646260"/>
                </a:solidFill>
                <a:latin typeface="Verdana" pitchFamily="34" charset="0"/>
              </a:rPr>
              <a:t>()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</a:rPr>
              <a:t/>
            </a:r>
            <a:br>
              <a:rPr lang="en-US" sz="2200" dirty="0">
                <a:solidFill>
                  <a:srgbClr val="646260"/>
                </a:solidFill>
                <a:latin typeface="Verdana" pitchFamily="34" charset="0"/>
              </a:rPr>
            </a:b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i="1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4570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34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 knows in many cases to infer the schema of the data by himself. (By using reflection or sampling)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Use </a:t>
            </a:r>
            <a:r>
              <a:rPr lang="en-US" sz="2200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printSchema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() to explore the </a:t>
            </a:r>
            <a:r>
              <a:rPr lang="en-US" sz="2200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scehma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that spark deduce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 also enables to provide the schema yourself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And to cast types to change existing schema </a:t>
            </a:r>
            <a:r>
              <a:rPr lang="mr-IN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–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df.withColumn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(”c1",df[”c1"].</a:t>
            </a:r>
            <a:r>
              <a:rPr lang="en-US" sz="22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cast(</a:t>
            </a:r>
            <a:r>
              <a:rPr lang="en-US" sz="2200" dirty="0" err="1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IntegerType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()))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Schema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34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1333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35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7570788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Exploring the </a:t>
            </a:r>
            <a:r>
              <a:rPr lang="en-US" sz="31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35</a:t>
            </a:fld>
            <a:endParaRPr lang="en-US" sz="1400">
              <a:solidFill>
                <a:srgbClr val="636363"/>
              </a:solidFill>
            </a:endParaRPr>
          </a:p>
        </p:txBody>
      </p:sp>
      <p:sp>
        <p:nvSpPr>
          <p:cNvPr id="10" name="Rectangle 5"/>
          <p:cNvSpPr>
            <a:spLocks/>
          </p:cNvSpPr>
          <p:nvPr/>
        </p:nvSpPr>
        <p:spPr bwMode="auto">
          <a:xfrm>
            <a:off x="1030288" y="23844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Filtering by columns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df.filter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(“column &gt; 2”)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df.filter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df.column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&gt; 2)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df.filter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[“column”] &gt; 2)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Selecting specific fields: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df.select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[“column1”],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[“column2”]):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4886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36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7570788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Exploring the </a:t>
            </a:r>
            <a:r>
              <a:rPr lang="en-US" sz="31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36</a:t>
            </a:fld>
            <a:endParaRPr lang="en-US" sz="1400">
              <a:solidFill>
                <a:srgbClr val="636363"/>
              </a:solidFill>
            </a:endParaRPr>
          </a:p>
        </p:txBody>
      </p:sp>
      <p:sp>
        <p:nvSpPr>
          <p:cNvPr id="10" name="Rectangle 5"/>
          <p:cNvSpPr>
            <a:spLocks/>
          </p:cNvSpPr>
          <p:nvPr/>
        </p:nvSpPr>
        <p:spPr bwMode="auto">
          <a:xfrm>
            <a:off x="1030288" y="23844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Aggregations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df.groupBy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(..).sum/count/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avg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/max/min/.. </a:t>
            </a:r>
            <a:r>
              <a:rPr lang="mr-IN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–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aggregation on a group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df.agg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functions.min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[“col”])) </a:t>
            </a:r>
            <a:r>
              <a:rPr lang="mr-IN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–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calculates only value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Aliasing: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df.alias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(“table1”)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df.withColumnRenamed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(“old1”,”new1”)</a:t>
            </a:r>
          </a:p>
        </p:txBody>
      </p:sp>
    </p:spTree>
    <p:extLst>
      <p:ext uri="{BB962C8B-B14F-4D97-AF65-F5344CB8AC3E}">
        <p14:creationId xmlns:p14="http://schemas.microsoft.com/office/powerpoint/2010/main" val="16863156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37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7570788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Running SQL queries on </a:t>
            </a:r>
            <a:r>
              <a:rPr lang="en-US" sz="31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37</a:t>
            </a:fld>
            <a:endParaRPr lang="en-US" sz="1400">
              <a:solidFill>
                <a:srgbClr val="636363"/>
              </a:solidFill>
            </a:endParaRPr>
          </a:p>
        </p:txBody>
      </p:sp>
      <p:sp>
        <p:nvSpPr>
          <p:cNvPr id="10" name="Rectangle 5"/>
          <p:cNvSpPr>
            <a:spLocks/>
          </p:cNvSpPr>
          <p:nvPr/>
        </p:nvSpPr>
        <p:spPr bwMode="auto">
          <a:xfrm>
            <a:off x="1030288" y="23844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Register DF as an SQL Table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</a:rPr>
              <a:t>df.createOrReplaceTempView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</a:rPr>
              <a:t>(“table1”)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Remember the spark session?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SessionBuilder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.. 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Now we can use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sql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queries: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spark.sql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(“select count(*) from table1”)</a:t>
            </a:r>
          </a:p>
        </p:txBody>
      </p:sp>
    </p:spTree>
    <p:extLst>
      <p:ext uri="{BB962C8B-B14F-4D97-AF65-F5344CB8AC3E}">
        <p14:creationId xmlns:p14="http://schemas.microsoft.com/office/powerpoint/2010/main" val="14344278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38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All of the Spark SQL APIs (SQL, Datasets and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DataFrames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) result in a Catalyst execution.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Query execution is composed of 4 stages: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Logical plan.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Optimized logical plan.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Physical plan.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Code-gen (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Tungesten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).</a:t>
            </a: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Query Planning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38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7052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39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In the first stage, the Catalyst creates a logical execution plan.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A tree composed of query primitives and </a:t>
            </a:r>
            <a:r>
              <a:rPr lang="en-US" sz="22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combinators</a:t>
            </a: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that match the requested query.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Logical Plan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39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2978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4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The basic abstraction in Spark is the RDD.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Stands for: 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esilient 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D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istributed 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D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ataset.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It is a collection of items which their source may for example: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Hadoop (HDFS).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JDBC.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ElasticSearch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And more…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RDD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4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4063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40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Catalyst runs a set of rules for optimizing the logical plan.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E.g.: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Merge projections.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Push down filters.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Convert outer-joins to inner-joins.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Optimized Logical Plan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40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4041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41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Physical plan is composed of RDD operations.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There are usually several alternatives for physical plans for each logical plan.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Spark uses a cost analyzer to decide which physical plan to used (resource estimation).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Physical Plan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41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8064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894263" y="6964363"/>
            <a:ext cx="311150" cy="304800"/>
          </a:xfrm>
          <a:prstGeom prst="rect">
            <a:avLst/>
          </a:prstGeom>
          <a:noFill/>
        </p:spPr>
        <p:txBody>
          <a:bodyPr/>
          <a:lstStyle/>
          <a:p>
            <a:fld id="{89D00C66-8565-4638-B422-480BEE2C6848}" type="slidenum">
              <a:rPr lang="he-IL" smtClean="0"/>
              <a:pPr/>
              <a:t>42</a:t>
            </a:fld>
            <a:endParaRPr lang="en-US" smtClean="0"/>
          </a:p>
        </p:txBody>
      </p:sp>
      <p:pic>
        <p:nvPicPr>
          <p:cNvPr id="921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922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922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  <a:defRPr/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pitchFamily="34" charset="0"/>
                <a:sym typeface="Verdana" pitchFamily="34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3" name="Rectangle 5"/>
          <p:cNvSpPr>
            <a:spLocks/>
          </p:cNvSpPr>
          <p:nvPr/>
        </p:nvSpPr>
        <p:spPr bwMode="auto">
          <a:xfrm>
            <a:off x="877888" y="2232025"/>
            <a:ext cx="8343900" cy="43973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pitchFamily="34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pitchFamily="34" charset="0"/>
                <a:sym typeface="Verdana" pitchFamily="34" charset="0"/>
              </a:rPr>
              <a:t>Thank You!</a:t>
            </a:r>
            <a:endParaRPr lang="en-US" sz="3100" dirty="0">
              <a:solidFill>
                <a:srgbClr val="646260"/>
              </a:solidFill>
              <a:latin typeface="Verdana" pitchFamily="34" charset="0"/>
              <a:sym typeface="Verdana" pitchFamily="34" charset="0"/>
            </a:endParaRPr>
          </a:p>
        </p:txBody>
      </p:sp>
      <p:sp>
        <p:nvSpPr>
          <p:cNvPr id="922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60040B2D-18DF-4D2A-95A0-429024BDF237}" type="slidenum">
              <a:rPr lang="he-IL" sz="1400">
                <a:solidFill>
                  <a:srgbClr val="636363"/>
                </a:solidFill>
              </a:rPr>
              <a:pPr algn="ctr"/>
              <a:t>42</a:t>
            </a:fld>
            <a:endParaRPr lang="en-US" sz="1400">
              <a:solidFill>
                <a:srgbClr val="6363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2033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5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Main concepts regrading RDD: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Partitions.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Dependencies.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Lazy computation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Main RDD Concepts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5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3811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6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An RDD is partitioned.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A partition is usually computed on a different process (usually on a different machine).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This is the implementation of the </a:t>
            </a:r>
            <a:r>
              <a:rPr lang="en-US" sz="2200" u="sng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distributed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part of the RDD.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endParaRPr lang="en-US" sz="2200" dirty="0" smtClean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Partitions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6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2210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7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RDD can depend on other RDDs.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This is due to the fact that the RDD is </a:t>
            </a:r>
            <a:r>
              <a:rPr lang="en-US" sz="2200" b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lazy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So, if you perform a </a:t>
            </a:r>
            <a:r>
              <a:rPr lang="en-US" sz="2200" i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map</a:t>
            </a:r>
            <a:r>
              <a:rPr lang="en-US" sz="22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operation on an RDD you’ll get a new RDD which depends on the original one.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It will contain only meta-data (i.e., the computing function).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Only on a specific command (like </a:t>
            </a:r>
            <a:r>
              <a:rPr lang="en-US" sz="2200" i="1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collect</a:t>
            </a: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) the flow will be computed.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Dependencies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7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7798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8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3" name="Rectangle 5"/>
          <p:cNvSpPr>
            <a:spLocks/>
          </p:cNvSpPr>
          <p:nvPr/>
        </p:nvSpPr>
        <p:spPr bwMode="auto">
          <a:xfrm>
            <a:off x="877888" y="2232024"/>
            <a:ext cx="8343900" cy="4397376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Driver: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Executes the main program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Creates the RDDs 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Collects the results </a:t>
            </a:r>
          </a:p>
          <a:p>
            <a:pPr marL="298450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Executors: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Executes the RDD operations</a:t>
            </a:r>
          </a:p>
          <a:p>
            <a:pPr marL="755650" lvl="1" indent="-254000">
              <a:lnSpc>
                <a:spcPct val="120000"/>
              </a:lnSpc>
              <a:spcBef>
                <a:spcPts val="938"/>
              </a:spcBef>
              <a:buClr>
                <a:srgbClr val="646260"/>
              </a:buClr>
              <a:buSzPct val="125000"/>
              <a:buFont typeface="Verdana" charset="0"/>
              <a:buChar char="•"/>
            </a:pPr>
            <a:r>
              <a:rPr lang="en-US" sz="22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Participate in the shuffle </a:t>
            </a: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Where does it run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8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6640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642C45-6D5E-4A0B-A1FA-E011ED42DF99}" type="slidenum">
              <a:rPr lang="en-US"/>
              <a:pPr/>
              <a:t>9</a:t>
            </a:fld>
            <a:endParaRPr lang="en-US"/>
          </a:p>
        </p:txBody>
      </p:sp>
      <p:pic>
        <p:nvPicPr>
          <p:cNvPr id="12289" name="Picture 1"/>
          <p:cNvPicPr>
            <a:picLocks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88" y="1588"/>
            <a:ext cx="10155237" cy="7615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pic>
        <p:nvPicPr>
          <p:cNvPr id="12290" name="Picture 2"/>
          <p:cNvPicPr>
            <a:picLocks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7800" y="6781800"/>
            <a:ext cx="1841500" cy="6508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12291" name="Rectangle 3"/>
          <p:cNvSpPr>
            <a:spLocks/>
          </p:cNvSpPr>
          <p:nvPr/>
        </p:nvSpPr>
        <p:spPr bwMode="auto">
          <a:xfrm>
            <a:off x="7708900" y="7188200"/>
            <a:ext cx="2628900" cy="2540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>
              <a:spcBef>
                <a:spcPts val="700"/>
              </a:spcBef>
            </a:pP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copyright </a:t>
            </a:r>
            <a:r>
              <a:rPr lang="is-I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2017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 err="1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Trainologic</a:t>
            </a:r>
            <a:r>
              <a:rPr lang="en-US" sz="10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 </a:t>
            </a:r>
            <a:r>
              <a:rPr lang="en-US" sz="1000" dirty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LTD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749300" y="107950"/>
            <a:ext cx="3898900" cy="4064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45155" bIns="0"/>
          <a:lstStyle/>
          <a:p>
            <a:pPr marL="44450">
              <a:spcBef>
                <a:spcPts val="1300"/>
              </a:spcBef>
            </a:pPr>
            <a:r>
              <a:rPr lang="en-US" sz="20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Verdana" charset="0"/>
                <a:ea typeface="Verdana" charset="0"/>
                <a:cs typeface="Verdana" charset="0"/>
                <a:sym typeface="Verdana" charset="0"/>
              </a:rPr>
              <a:t>Spark</a:t>
            </a:r>
            <a:endParaRPr lang="en-US" sz="20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4" name="Rectangle 6"/>
          <p:cNvSpPr>
            <a:spLocks/>
          </p:cNvSpPr>
          <p:nvPr/>
        </p:nvSpPr>
        <p:spPr bwMode="auto">
          <a:xfrm>
            <a:off x="1651000" y="990600"/>
            <a:ext cx="6858000" cy="584200"/>
          </a:xfrm>
          <a:prstGeom prst="rect">
            <a:avLst/>
          </a:prstGeom>
          <a:noFill/>
          <a:ln w="12700">
            <a:noFill/>
            <a:miter lim="800000"/>
            <a:headEnd type="none" w="med" len="med"/>
            <a:tailEnd type="none" w="med" len="med"/>
          </a:ln>
        </p:spPr>
        <p:txBody>
          <a:bodyPr lIns="0" tIns="0" rIns="45155" bIns="0"/>
          <a:lstStyle/>
          <a:p>
            <a:pPr marL="44450" algn="ctr">
              <a:spcBef>
                <a:spcPts val="2400"/>
              </a:spcBef>
            </a:pPr>
            <a:r>
              <a:rPr lang="en-US" sz="3100" dirty="0" smtClean="0">
                <a:solidFill>
                  <a:srgbClr val="64626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Where does it run</a:t>
            </a:r>
            <a:endParaRPr lang="en-US" sz="3100" dirty="0">
              <a:solidFill>
                <a:srgbClr val="646260"/>
              </a:solidFill>
              <a:latin typeface="Verdana" charset="0"/>
              <a:ea typeface="Verdana" charset="0"/>
              <a:cs typeface="Verdana" charset="0"/>
              <a:sym typeface="Verdana" charset="0"/>
            </a:endParaRPr>
          </a:p>
        </p:txBody>
      </p:sp>
      <p:sp>
        <p:nvSpPr>
          <p:cNvPr id="12295" name="Text Box 7"/>
          <p:cNvSpPr txBox="1">
            <a:spLocks noChangeArrowheads="1"/>
          </p:cNvSpPr>
          <p:nvPr/>
        </p:nvSpPr>
        <p:spPr bwMode="auto">
          <a:xfrm>
            <a:off x="4894263" y="6964363"/>
            <a:ext cx="31115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/>
          <a:lstStyle/>
          <a:p>
            <a:pPr algn="ctr"/>
            <a:fld id="{AB135A0C-8204-49AD-90A0-B1D8F6380676}" type="slidenum">
              <a:rPr lang="en-US" sz="1400">
                <a:solidFill>
                  <a:srgbClr val="636363"/>
                </a:solidFill>
                <a:cs typeface="Arial" charset="0"/>
              </a:rPr>
              <a:pPr algn="ctr"/>
              <a:t>9</a:t>
            </a:fld>
            <a:endParaRPr lang="en-US" sz="1400">
              <a:solidFill>
                <a:srgbClr val="636363"/>
              </a:solidFill>
              <a:cs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9300" y="1679575"/>
            <a:ext cx="6121400" cy="45910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47900" y="6626423"/>
            <a:ext cx="7861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Taken from </a:t>
            </a:r>
            <a:r>
              <a:rPr lang="en-US" sz="1400" dirty="0"/>
              <a:t>Spark wiki - </a:t>
            </a:r>
            <a:r>
              <a:rPr lang="en-US" sz="1400" dirty="0" smtClean="0"/>
              <a:t>https</a:t>
            </a:r>
            <a:r>
              <a:rPr lang="en-US" sz="1400" dirty="0"/>
              <a:t>://</a:t>
            </a:r>
            <a:r>
              <a:rPr lang="en-US" sz="1400" dirty="0" err="1"/>
              <a:t>cwiki.apache.org</a:t>
            </a:r>
            <a:r>
              <a:rPr lang="en-US" sz="1400" dirty="0"/>
              <a:t>/confluence/display/SPARK/</a:t>
            </a:r>
            <a:r>
              <a:rPr lang="en-US" sz="1400" dirty="0" err="1"/>
              <a:t>PySpark+Internals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8148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apter Titl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hapter Title">
      <a:majorFont>
        <a:latin typeface="Arial"/>
        <a:ea typeface="ヒラギノ角ゴ ProN W3"/>
        <a:cs typeface="ヒラギノ角ゴ ProN W3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lnDef>
  </a:objectDefaults>
  <a:extraClrSchemeLst>
    <a:extraClrScheme>
      <a:clrScheme name="Chapter 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ontent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ontent">
      <a:majorFont>
        <a:latin typeface="Arial"/>
        <a:ea typeface="ヒラギノ角ゴ ProN W3"/>
        <a:cs typeface="ヒラギノ角ゴ ProN W3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lnDef>
  </a:objectDefaults>
  <a:extraClrSchemeLst>
    <a:extraClrScheme>
      <a:clrScheme name="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Arrows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rrows">
      <a:majorFont>
        <a:latin typeface="Arial"/>
        <a:ea typeface="ヒラギノ角ゴ ProN W3"/>
        <a:cs typeface="ヒラギノ角ゴ ProN W3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lnDef>
  </a:objectDefaults>
  <a:extraClrSchemeLst>
    <a:extraClrScheme>
      <a:clrScheme name="Arrow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Shapes1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007A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AABEAA"/>
      </a:accent5>
      <a:accent6>
        <a:srgbClr val="2D2D8A"/>
      </a:accent6>
      <a:hlink>
        <a:srgbClr val="009999"/>
      </a:hlink>
      <a:folHlink>
        <a:srgbClr val="99CC00"/>
      </a:folHlink>
    </a:clrScheme>
    <a:fontScheme name="Shapes1">
      <a:majorFont>
        <a:latin typeface="Arial"/>
        <a:ea typeface="ヒラギノ角ゴ ProN W3"/>
        <a:cs typeface="ヒラギノ角ゴ ProN W3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lnDef>
  </a:objectDefaults>
  <a:extraClrSchemeLst>
    <a:extraClrScheme>
      <a:clrScheme name="Shape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Shapes2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CC51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E2B3AA"/>
      </a:accent5>
      <a:accent6>
        <a:srgbClr val="2D2D8A"/>
      </a:accent6>
      <a:hlink>
        <a:srgbClr val="009999"/>
      </a:hlink>
      <a:folHlink>
        <a:srgbClr val="99CC00"/>
      </a:folHlink>
    </a:clrScheme>
    <a:fontScheme name="Shapes2">
      <a:majorFont>
        <a:latin typeface="Arial"/>
        <a:ea typeface="ヒラギノ角ゴ ProN W3"/>
        <a:cs typeface="ヒラギノ角ゴ ProN W3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lnDef>
  </a:objectDefaults>
  <a:extraClrSchemeLst>
    <a:extraClrScheme>
      <a:clrScheme name="Shapes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Shapes3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0051CC"/>
      </a:accent1>
      <a:accent2>
        <a:srgbClr val="333399"/>
      </a:accent2>
      <a:accent3>
        <a:srgbClr val="FFFFFF"/>
      </a:accent3>
      <a:accent4>
        <a:srgbClr val="000000"/>
      </a:accent4>
      <a:accent5>
        <a:srgbClr val="AAB3E2"/>
      </a:accent5>
      <a:accent6>
        <a:srgbClr val="2D2D8A"/>
      </a:accent6>
      <a:hlink>
        <a:srgbClr val="009999"/>
      </a:hlink>
      <a:folHlink>
        <a:srgbClr val="99CC00"/>
      </a:folHlink>
    </a:clrScheme>
    <a:fontScheme name="Shapes3">
      <a:majorFont>
        <a:latin typeface="Arial"/>
        <a:ea typeface="ヒラギノ角ゴ ProN W3"/>
        <a:cs typeface="ヒラギノ角ゴ ProN W3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lnDef>
  </a:objectDefaults>
  <a:extraClrSchemeLst>
    <a:extraClrScheme>
      <a:clrScheme name="Shapes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Closing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losing">
      <a:majorFont>
        <a:latin typeface="Arial"/>
        <a:ea typeface="ヒラギノ角ゴ ProN W3"/>
        <a:cs typeface="ヒラギノ角ゴ ProN W3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C6C9"/>
            </a:gs>
            <a:gs pos="100000">
              <a:srgbClr val="BBE0E3"/>
            </a:gs>
          </a:gsLst>
          <a:lin ang="5400000" scaled="1"/>
        </a:gra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charset="0"/>
            <a:cs typeface="ヒラギノ角ゴ ProN W3" charset="0"/>
            <a:sym typeface="Arial" charset="0"/>
          </a:defRPr>
        </a:defPPr>
      </a:lstStyle>
    </a:lnDef>
  </a:objectDefaults>
  <a:extraClrSchemeLst>
    <a:extraClrScheme>
      <a:clrScheme name="Clos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18547</TotalTime>
  <Pages>0</Pages>
  <Words>2180</Words>
  <Characters>0</Characters>
  <Application>Microsoft Macintosh PowerPoint</Application>
  <PresentationFormat>Custom</PresentationFormat>
  <Lines>0</Lines>
  <Paragraphs>435</Paragraphs>
  <Slides>42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42</vt:i4>
      </vt:variant>
    </vt:vector>
  </HeadingPairs>
  <TitlesOfParts>
    <vt:vector size="54" baseType="lpstr">
      <vt:lpstr>Arial</vt:lpstr>
      <vt:lpstr>Calibri</vt:lpstr>
      <vt:lpstr>Verdana</vt:lpstr>
      <vt:lpstr>Wingdings</vt:lpstr>
      <vt:lpstr>ヒラギノ角ゴ ProN W3</vt:lpstr>
      <vt:lpstr>Chapter Title</vt:lpstr>
      <vt:lpstr>Content</vt:lpstr>
      <vt:lpstr>Arrows</vt:lpstr>
      <vt:lpstr>Shapes1</vt:lpstr>
      <vt:lpstr>Shapes2</vt:lpstr>
      <vt:lpstr>Shapes3</vt:lpstr>
      <vt:lpstr>Closing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Shimi</dc:creator>
  <cp:lastModifiedBy>Alex Landa</cp:lastModifiedBy>
  <cp:revision>335</cp:revision>
  <dcterms:modified xsi:type="dcterms:W3CDTF">2017-06-01T17:50:41Z</dcterms:modified>
</cp:coreProperties>
</file>